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14"/>
  </p:notesMasterIdLst>
  <p:handoutMasterIdLst>
    <p:handoutMasterId r:id="rId15"/>
  </p:handoutMasterIdLst>
  <p:sldIdLst>
    <p:sldId id="272" r:id="rId4"/>
    <p:sldId id="290" r:id="rId5"/>
    <p:sldId id="292" r:id="rId6"/>
    <p:sldId id="294" r:id="rId7"/>
    <p:sldId id="291" r:id="rId8"/>
    <p:sldId id="295" r:id="rId9"/>
    <p:sldId id="296" r:id="rId10"/>
    <p:sldId id="297" r:id="rId11"/>
    <p:sldId id="299" r:id="rId12"/>
    <p:sldId id="298" r:id="rId13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0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89" y="86"/>
      </p:cViewPr>
      <p:guideLst>
        <p:guide orient="horz" pos="2304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C0F096-971D-4F5B-ACC5-8C78777E0DF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17D2AC-64FC-413E-8CC0-3ED34151CD3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16ECE3-4FF8-4ADB-8160-4C33B52DE258}" type="datetimeFigureOut">
              <a:rPr lang="ko-KR" altLang="en-US" smtClean="0"/>
              <a:t>2023-02-13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C8D175-BB12-425E-9851-E02AD5E89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1B748C-BEBB-4953-AB09-E736B375D06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338689-B280-4A6D-931E-042208BC35C1}" type="slidenum">
              <a:rPr lang="ko-KR" altLang="en-US" smtClean="0"/>
              <a:t>‹Nº›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535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A4EAE-632C-47FC-9A15-7FAF3973F4F4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0761C1-8DE6-44EE-BEEC-BBFD85C2E3F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472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1536715"/>
      </p:ext>
    </p:extLst>
  </p:cSld>
  <p:clrMapOvr>
    <a:masterClrMapping/>
  </p:clrMapOvr>
  <p:transition spd="slow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0529396"/>
      </p:ext>
    </p:extLst>
  </p:cSld>
  <p:clrMapOvr>
    <a:masterClrMapping/>
  </p:clrMapOvr>
  <p:transition spd="slow">
    <p:push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1983596"/>
      </p:ext>
    </p:extLst>
  </p:cSld>
  <p:clrMapOvr>
    <a:masterClrMapping/>
  </p:clrMapOvr>
  <p:transition spd="slow">
    <p:push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7883075"/>
      </p:ext>
    </p:extLst>
  </p:cSld>
  <p:clrMapOvr>
    <a:masterClrMapping/>
  </p:clrMapOvr>
  <p:transition spd="slow">
    <p:push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7CD71CC6-E33A-46FC-85A4-5AAAB9210C30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738027" y="1357544"/>
            <a:ext cx="3888292" cy="47618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9B4AC142-E9FF-432D-BEE9-BA537B01DB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2E027CF5-9AB3-4AF5-A1B7-54CF074F94B6}"/>
              </a:ext>
            </a:extLst>
          </p:cNvPr>
          <p:cNvSpPr/>
          <p:nvPr userDrawn="1"/>
        </p:nvSpPr>
        <p:spPr>
          <a:xfrm rot="10800000">
            <a:off x="5847956" y="2"/>
            <a:ext cx="496088" cy="269519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C92A70B-9555-40B3-ADEB-D913439087A4}"/>
              </a:ext>
            </a:extLst>
          </p:cNvPr>
          <p:cNvSpPr/>
          <p:nvPr userDrawn="1"/>
        </p:nvSpPr>
        <p:spPr>
          <a:xfrm>
            <a:off x="-1" y="0"/>
            <a:ext cx="12192001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4015633-EFD7-4153-BA78-9DF2A50A9DAB}"/>
              </a:ext>
            </a:extLst>
          </p:cNvPr>
          <p:cNvSpPr/>
          <p:nvPr userDrawn="1"/>
        </p:nvSpPr>
        <p:spPr>
          <a:xfrm>
            <a:off x="0" y="6518490"/>
            <a:ext cx="12192000" cy="3395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98A13D86-3DDD-4DBC-829C-2354CF6B8C51}"/>
              </a:ext>
            </a:extLst>
          </p:cNvPr>
          <p:cNvSpPr txBox="1">
            <a:spLocks/>
          </p:cNvSpPr>
          <p:nvPr userDrawn="1"/>
        </p:nvSpPr>
        <p:spPr>
          <a:xfrm>
            <a:off x="10279859" y="6500384"/>
            <a:ext cx="1703914" cy="41175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i="1" spc="300" dirty="0">
                <a:solidFill>
                  <a:schemeClr val="bg1"/>
                </a:solidFill>
                <a:cs typeface="Arial" pitchFamily="34" charset="0"/>
              </a:rPr>
              <a:t>Fitness</a:t>
            </a:r>
            <a:r>
              <a:rPr lang="en-US" sz="1400" b="1" i="1" spc="300" dirty="0">
                <a:solidFill>
                  <a:schemeClr val="accent1"/>
                </a:solidFill>
                <a:cs typeface="Arial" pitchFamily="34" charset="0"/>
              </a:rPr>
              <a:t> </a:t>
            </a:r>
            <a:r>
              <a:rPr lang="en-US" sz="1400" b="1" i="1" spc="300" dirty="0">
                <a:solidFill>
                  <a:schemeClr val="tx1"/>
                </a:solidFill>
                <a:cs typeface="Arial" pitchFamily="34" charset="0"/>
              </a:rPr>
              <a:t>GYM</a:t>
            </a:r>
          </a:p>
        </p:txBody>
      </p:sp>
    </p:spTree>
    <p:extLst>
      <p:ext uri="{BB962C8B-B14F-4D97-AF65-F5344CB8AC3E}">
        <p14:creationId xmlns:p14="http://schemas.microsoft.com/office/powerpoint/2010/main" val="3633802875"/>
      </p:ext>
    </p:extLst>
  </p:cSld>
  <p:clrMapOvr>
    <a:masterClrMapping/>
  </p:clrMapOvr>
  <p:transition spd="slow">
    <p:push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2559776"/>
      </p:ext>
    </p:extLst>
  </p:cSld>
  <p:clrMapOvr>
    <a:masterClrMapping/>
  </p:clrMapOvr>
  <p:transition spd="slow">
    <p:push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0BF530F6-A970-4679-9032-B0E81951C5AC}"/>
              </a:ext>
            </a:extLst>
          </p:cNvPr>
          <p:cNvSpPr/>
          <p:nvPr userDrawn="1"/>
        </p:nvSpPr>
        <p:spPr>
          <a:xfrm rot="10800000">
            <a:off x="5847956" y="2"/>
            <a:ext cx="496088" cy="269519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51749F-3109-4268-8F4D-3CE3D6AFF09E}"/>
              </a:ext>
            </a:extLst>
          </p:cNvPr>
          <p:cNvSpPr/>
          <p:nvPr userDrawn="1"/>
        </p:nvSpPr>
        <p:spPr>
          <a:xfrm>
            <a:off x="-1" y="0"/>
            <a:ext cx="12192001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34DC4C-2E8A-41FF-AF40-CBA82FDE3DB4}"/>
              </a:ext>
            </a:extLst>
          </p:cNvPr>
          <p:cNvSpPr/>
          <p:nvPr userDrawn="1"/>
        </p:nvSpPr>
        <p:spPr>
          <a:xfrm>
            <a:off x="0" y="6518490"/>
            <a:ext cx="12192000" cy="3395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D3BE2B31-16F4-434F-A353-9B2F1F4C6EB7}"/>
              </a:ext>
            </a:extLst>
          </p:cNvPr>
          <p:cNvSpPr txBox="1">
            <a:spLocks/>
          </p:cNvSpPr>
          <p:nvPr userDrawn="1"/>
        </p:nvSpPr>
        <p:spPr>
          <a:xfrm>
            <a:off x="10279859" y="6500384"/>
            <a:ext cx="1703914" cy="41175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i="1" spc="300" dirty="0">
                <a:solidFill>
                  <a:schemeClr val="bg1"/>
                </a:solidFill>
                <a:cs typeface="Arial" pitchFamily="34" charset="0"/>
              </a:rPr>
              <a:t>Fitness</a:t>
            </a:r>
            <a:r>
              <a:rPr lang="en-US" sz="1400" b="1" i="1" spc="300" dirty="0">
                <a:solidFill>
                  <a:schemeClr val="accent1"/>
                </a:solidFill>
                <a:cs typeface="Arial" pitchFamily="34" charset="0"/>
              </a:rPr>
              <a:t> </a:t>
            </a:r>
            <a:r>
              <a:rPr lang="en-US" sz="1400" b="1" i="1" spc="300" dirty="0">
                <a:solidFill>
                  <a:schemeClr val="tx1"/>
                </a:solidFill>
                <a:cs typeface="Arial" pitchFamily="34" charset="0"/>
              </a:rPr>
              <a:t>GYM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8170713"/>
      </p:ext>
    </p:extLst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7752997"/>
      </p:ext>
    </p:extLst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3229040"/>
      </p:ext>
    </p:extLst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5529301"/>
      </p:ext>
    </p:extLst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7262414"/>
      </p:ext>
    </p:extLst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ransition spd="slow">
    <p:push/>
  </p:transition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8" r:id="rId2"/>
    <p:sldLayoutId id="2147483737" r:id="rId3"/>
    <p:sldLayoutId id="2147483747" r:id="rId4"/>
    <p:sldLayoutId id="2147483736" r:id="rId5"/>
    <p:sldLayoutId id="2147483739" r:id="rId6"/>
    <p:sldLayoutId id="2147483740" r:id="rId7"/>
    <p:sldLayoutId id="2147483741" r:id="rId8"/>
    <p:sldLayoutId id="2147483745" r:id="rId9"/>
    <p:sldLayoutId id="2147483742" r:id="rId10"/>
    <p:sldLayoutId id="2147483743" r:id="rId11"/>
    <p:sldLayoutId id="2147483744" r:id="rId12"/>
    <p:sldLayoutId id="2147483749" r:id="rId13"/>
  </p:sldLayoutIdLst>
  <p:transition spd="slow">
    <p:push/>
  </p:transition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</p:sldLayoutIdLst>
  <p:transition spd="slow">
    <p:push/>
  </p:transition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E5ACC33-4E30-4BA4-8381-D196AC113479}"/>
              </a:ext>
            </a:extLst>
          </p:cNvPr>
          <p:cNvSpPr/>
          <p:nvPr/>
        </p:nvSpPr>
        <p:spPr>
          <a:xfrm>
            <a:off x="3325447" y="0"/>
            <a:ext cx="8866553" cy="6858000"/>
          </a:xfrm>
          <a:custGeom>
            <a:avLst/>
            <a:gdLst>
              <a:gd name="connsiteX0" fmla="*/ 2326075 w 8866553"/>
              <a:gd name="connsiteY0" fmla="*/ 0 h 6858000"/>
              <a:gd name="connsiteX1" fmla="*/ 6673318 w 8866553"/>
              <a:gd name="connsiteY1" fmla="*/ 0 h 6858000"/>
              <a:gd name="connsiteX2" fmla="*/ 7226595 w 8866553"/>
              <a:gd name="connsiteY2" fmla="*/ 0 h 6858000"/>
              <a:gd name="connsiteX3" fmla="*/ 8866553 w 8866553"/>
              <a:gd name="connsiteY3" fmla="*/ 0 h 6858000"/>
              <a:gd name="connsiteX4" fmla="*/ 8866553 w 8866553"/>
              <a:gd name="connsiteY4" fmla="*/ 6858000 h 6858000"/>
              <a:gd name="connsiteX5" fmla="*/ 7226595 w 8866553"/>
              <a:gd name="connsiteY5" fmla="*/ 6858000 h 6858000"/>
              <a:gd name="connsiteX6" fmla="*/ 6673318 w 8866553"/>
              <a:gd name="connsiteY6" fmla="*/ 6858000 h 6858000"/>
              <a:gd name="connsiteX7" fmla="*/ 0 w 8866553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66553" h="6858000">
                <a:moveTo>
                  <a:pt x="2326075" y="0"/>
                </a:moveTo>
                <a:lnTo>
                  <a:pt x="6673318" y="0"/>
                </a:lnTo>
                <a:lnTo>
                  <a:pt x="7226595" y="0"/>
                </a:lnTo>
                <a:lnTo>
                  <a:pt x="8866553" y="0"/>
                </a:lnTo>
                <a:lnTo>
                  <a:pt x="8866553" y="6858000"/>
                </a:lnTo>
                <a:lnTo>
                  <a:pt x="7226595" y="6858000"/>
                </a:lnTo>
                <a:lnTo>
                  <a:pt x="667331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93857B0-AF89-4F05-B8EB-5A10D999A175}"/>
              </a:ext>
            </a:extLst>
          </p:cNvPr>
          <p:cNvGrpSpPr/>
          <p:nvPr/>
        </p:nvGrpSpPr>
        <p:grpSpPr>
          <a:xfrm>
            <a:off x="3281288" y="-249316"/>
            <a:ext cx="1673630" cy="7356632"/>
            <a:chOff x="3281288" y="-249316"/>
            <a:chExt cx="1673630" cy="7356632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4644963-C619-42E5-99ED-59807A2104D8}"/>
                </a:ext>
              </a:extLst>
            </p:cNvPr>
            <p:cNvSpPr/>
            <p:nvPr/>
          </p:nvSpPr>
          <p:spPr>
            <a:xfrm rot="17321824">
              <a:off x="593776" y="3256807"/>
              <a:ext cx="7356632" cy="344385"/>
            </a:xfrm>
            <a:custGeom>
              <a:avLst/>
              <a:gdLst>
                <a:gd name="connsiteX0" fmla="*/ 7310831 w 7356632"/>
                <a:gd name="connsiteY0" fmla="*/ 209050 h 344385"/>
                <a:gd name="connsiteX1" fmla="*/ 7310831 w 7356632"/>
                <a:gd name="connsiteY1" fmla="*/ 209050 h 344385"/>
                <a:gd name="connsiteX2" fmla="*/ 7356632 w 7356632"/>
                <a:gd name="connsiteY2" fmla="*/ 344385 h 344385"/>
                <a:gd name="connsiteX3" fmla="*/ 116548 w 7356632"/>
                <a:gd name="connsiteY3" fmla="*/ 344385 h 344385"/>
                <a:gd name="connsiteX4" fmla="*/ 70748 w 7356632"/>
                <a:gd name="connsiteY4" fmla="*/ 209050 h 344385"/>
                <a:gd name="connsiteX5" fmla="*/ 70748 w 7356632"/>
                <a:gd name="connsiteY5" fmla="*/ 209050 h 344385"/>
                <a:gd name="connsiteX6" fmla="*/ 0 w 7356632"/>
                <a:gd name="connsiteY6" fmla="*/ 0 h 344385"/>
                <a:gd name="connsiteX7" fmla="*/ 7240083 w 7356632"/>
                <a:gd name="connsiteY7" fmla="*/ 0 h 34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6632" h="344385">
                  <a:moveTo>
                    <a:pt x="7310831" y="209050"/>
                  </a:moveTo>
                  <a:lnTo>
                    <a:pt x="7310831" y="209050"/>
                  </a:lnTo>
                  <a:lnTo>
                    <a:pt x="7356632" y="344385"/>
                  </a:lnTo>
                  <a:lnTo>
                    <a:pt x="116548" y="344385"/>
                  </a:lnTo>
                  <a:lnTo>
                    <a:pt x="70748" y="209050"/>
                  </a:lnTo>
                  <a:lnTo>
                    <a:pt x="70748" y="209050"/>
                  </a:lnTo>
                  <a:lnTo>
                    <a:pt x="0" y="0"/>
                  </a:lnTo>
                  <a:lnTo>
                    <a:pt x="7240083" y="0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833FFF9-3969-4F43-A4F1-593B96CF8A92}"/>
                </a:ext>
              </a:extLst>
            </p:cNvPr>
            <p:cNvSpPr/>
            <p:nvPr/>
          </p:nvSpPr>
          <p:spPr>
            <a:xfrm rot="17321824">
              <a:off x="2350312" y="2108476"/>
              <a:ext cx="4556892" cy="50287"/>
            </a:xfrm>
            <a:custGeom>
              <a:avLst/>
              <a:gdLst>
                <a:gd name="connsiteX0" fmla="*/ 4556892 w 4556892"/>
                <a:gd name="connsiteY0" fmla="*/ 50287 h 50287"/>
                <a:gd name="connsiteX1" fmla="*/ 17018 w 4556892"/>
                <a:gd name="connsiteY1" fmla="*/ 50287 h 50287"/>
                <a:gd name="connsiteX2" fmla="*/ 0 w 4556892"/>
                <a:gd name="connsiteY2" fmla="*/ 0 h 50287"/>
                <a:gd name="connsiteX3" fmla="*/ 4539873 w 4556892"/>
                <a:gd name="connsiteY3" fmla="*/ 0 h 5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6892" h="50287">
                  <a:moveTo>
                    <a:pt x="4556892" y="50287"/>
                  </a:moveTo>
                  <a:lnTo>
                    <a:pt x="17018" y="50287"/>
                  </a:lnTo>
                  <a:lnTo>
                    <a:pt x="0" y="0"/>
                  </a:lnTo>
                  <a:lnTo>
                    <a:pt x="4539873" y="0"/>
                  </a:lnTo>
                  <a:close/>
                </a:path>
              </a:pathLst>
            </a:cu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41D8BAA-31E1-40F3-AEF5-85724B29B940}"/>
                </a:ext>
              </a:extLst>
            </p:cNvPr>
            <p:cNvSpPr/>
            <p:nvPr/>
          </p:nvSpPr>
          <p:spPr>
            <a:xfrm rot="17321824">
              <a:off x="2427901" y="5809869"/>
              <a:ext cx="2245912" cy="50287"/>
            </a:xfrm>
            <a:custGeom>
              <a:avLst/>
              <a:gdLst>
                <a:gd name="connsiteX0" fmla="*/ 2245912 w 2245912"/>
                <a:gd name="connsiteY0" fmla="*/ 50287 h 50287"/>
                <a:gd name="connsiteX1" fmla="*/ 17019 w 2245912"/>
                <a:gd name="connsiteY1" fmla="*/ 50287 h 50287"/>
                <a:gd name="connsiteX2" fmla="*/ 0 w 2245912"/>
                <a:gd name="connsiteY2" fmla="*/ 0 h 50287"/>
                <a:gd name="connsiteX3" fmla="*/ 2228893 w 2245912"/>
                <a:gd name="connsiteY3" fmla="*/ 0 h 5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5912" h="50287">
                  <a:moveTo>
                    <a:pt x="2245912" y="50287"/>
                  </a:moveTo>
                  <a:lnTo>
                    <a:pt x="17019" y="50287"/>
                  </a:lnTo>
                  <a:lnTo>
                    <a:pt x="0" y="0"/>
                  </a:lnTo>
                  <a:lnTo>
                    <a:pt x="2228893" y="0"/>
                  </a:lnTo>
                  <a:close/>
                </a:path>
              </a:pathLst>
            </a:cu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B0C1D3D-6AE9-408F-9F70-37AAC5286EA6}"/>
                </a:ext>
              </a:extLst>
            </p:cNvPr>
            <p:cNvSpPr/>
            <p:nvPr/>
          </p:nvSpPr>
          <p:spPr>
            <a:xfrm rot="17321824">
              <a:off x="1296882" y="4699238"/>
              <a:ext cx="4556892" cy="50287"/>
            </a:xfrm>
            <a:custGeom>
              <a:avLst/>
              <a:gdLst>
                <a:gd name="connsiteX0" fmla="*/ 4556892 w 4556892"/>
                <a:gd name="connsiteY0" fmla="*/ 50287 h 50287"/>
                <a:gd name="connsiteX1" fmla="*/ 17018 w 4556892"/>
                <a:gd name="connsiteY1" fmla="*/ 50287 h 50287"/>
                <a:gd name="connsiteX2" fmla="*/ 0 w 4556892"/>
                <a:gd name="connsiteY2" fmla="*/ 0 h 50287"/>
                <a:gd name="connsiteX3" fmla="*/ 4539873 w 4556892"/>
                <a:gd name="connsiteY3" fmla="*/ 0 h 5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6892" h="50287">
                  <a:moveTo>
                    <a:pt x="4556892" y="50287"/>
                  </a:moveTo>
                  <a:lnTo>
                    <a:pt x="17018" y="50287"/>
                  </a:lnTo>
                  <a:lnTo>
                    <a:pt x="0" y="0"/>
                  </a:lnTo>
                  <a:lnTo>
                    <a:pt x="4539873" y="0"/>
                  </a:lnTo>
                  <a:close/>
                </a:path>
              </a:pathLst>
            </a:cu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5CD6E1C-578F-4D95-862A-D4587E44339A}"/>
                </a:ext>
              </a:extLst>
            </p:cNvPr>
            <p:cNvSpPr/>
            <p:nvPr/>
          </p:nvSpPr>
          <p:spPr>
            <a:xfrm rot="17321824">
              <a:off x="2690093" y="6289750"/>
              <a:ext cx="1232678" cy="50287"/>
            </a:xfrm>
            <a:custGeom>
              <a:avLst/>
              <a:gdLst>
                <a:gd name="connsiteX0" fmla="*/ 1232678 w 1232678"/>
                <a:gd name="connsiteY0" fmla="*/ 50287 h 50287"/>
                <a:gd name="connsiteX1" fmla="*/ 17018 w 1232678"/>
                <a:gd name="connsiteY1" fmla="*/ 50287 h 50287"/>
                <a:gd name="connsiteX2" fmla="*/ 0 w 1232678"/>
                <a:gd name="connsiteY2" fmla="*/ 0 h 50287"/>
                <a:gd name="connsiteX3" fmla="*/ 1215659 w 1232678"/>
                <a:gd name="connsiteY3" fmla="*/ 0 h 5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2678" h="50287">
                  <a:moveTo>
                    <a:pt x="1232678" y="50287"/>
                  </a:moveTo>
                  <a:lnTo>
                    <a:pt x="17018" y="50287"/>
                  </a:lnTo>
                  <a:lnTo>
                    <a:pt x="0" y="0"/>
                  </a:lnTo>
                  <a:lnTo>
                    <a:pt x="1215659" y="0"/>
                  </a:lnTo>
                  <a:close/>
                </a:path>
              </a:pathLst>
            </a:cu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E4B2297-0573-4297-B286-7D3E947E469C}"/>
                </a:ext>
              </a:extLst>
            </p:cNvPr>
            <p:cNvSpPr/>
            <p:nvPr/>
          </p:nvSpPr>
          <p:spPr>
            <a:xfrm rot="17321824">
              <a:off x="3335727" y="1428226"/>
              <a:ext cx="3188095" cy="50287"/>
            </a:xfrm>
            <a:custGeom>
              <a:avLst/>
              <a:gdLst>
                <a:gd name="connsiteX0" fmla="*/ 3171076 w 3188095"/>
                <a:gd name="connsiteY0" fmla="*/ 0 h 50287"/>
                <a:gd name="connsiteX1" fmla="*/ 3188095 w 3188095"/>
                <a:gd name="connsiteY1" fmla="*/ 50287 h 50287"/>
                <a:gd name="connsiteX2" fmla="*/ 17018 w 3188095"/>
                <a:gd name="connsiteY2" fmla="*/ 50287 h 50287"/>
                <a:gd name="connsiteX3" fmla="*/ 0 w 3188095"/>
                <a:gd name="connsiteY3" fmla="*/ 0 h 5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88095" h="50287">
                  <a:moveTo>
                    <a:pt x="3171076" y="0"/>
                  </a:moveTo>
                  <a:lnTo>
                    <a:pt x="3188095" y="50287"/>
                  </a:lnTo>
                  <a:lnTo>
                    <a:pt x="17018" y="502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F9CE8BC9-A504-4EC3-A5B2-2C185A7FB62D}"/>
                </a:ext>
              </a:extLst>
            </p:cNvPr>
            <p:cNvGrpSpPr/>
            <p:nvPr/>
          </p:nvGrpSpPr>
          <p:grpSpPr>
            <a:xfrm rot="2239805" flipV="1">
              <a:off x="4086501" y="2544446"/>
              <a:ext cx="351304" cy="4556892"/>
              <a:chOff x="5343662" y="-1114985"/>
              <a:chExt cx="351304" cy="4556892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52C87B7C-00D1-4F4A-A459-5C380E07EAC7}"/>
                  </a:ext>
                </a:extLst>
              </p:cNvPr>
              <p:cNvSpPr/>
              <p:nvPr/>
            </p:nvSpPr>
            <p:spPr>
              <a:xfrm rot="17321824">
                <a:off x="3090360" y="1138317"/>
                <a:ext cx="4556892" cy="50287"/>
              </a:xfrm>
              <a:custGeom>
                <a:avLst/>
                <a:gdLst>
                  <a:gd name="connsiteX0" fmla="*/ 4556892 w 4556892"/>
                  <a:gd name="connsiteY0" fmla="*/ 50287 h 50287"/>
                  <a:gd name="connsiteX1" fmla="*/ 17018 w 4556892"/>
                  <a:gd name="connsiteY1" fmla="*/ 50287 h 50287"/>
                  <a:gd name="connsiteX2" fmla="*/ 0 w 4556892"/>
                  <a:gd name="connsiteY2" fmla="*/ 0 h 50287"/>
                  <a:gd name="connsiteX3" fmla="*/ 4539873 w 4556892"/>
                  <a:gd name="connsiteY3" fmla="*/ 0 h 50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56892" h="50287">
                    <a:moveTo>
                      <a:pt x="4556892" y="50287"/>
                    </a:moveTo>
                    <a:lnTo>
                      <a:pt x="17018" y="50287"/>
                    </a:lnTo>
                    <a:lnTo>
                      <a:pt x="0" y="0"/>
                    </a:lnTo>
                    <a:lnTo>
                      <a:pt x="4539873" y="0"/>
                    </a:lnTo>
                    <a:close/>
                  </a:path>
                </a:pathLst>
              </a:cu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38017045-EFF0-4034-9655-0EC59D277D2A}"/>
                  </a:ext>
                </a:extLst>
              </p:cNvPr>
              <p:cNvSpPr/>
              <p:nvPr/>
            </p:nvSpPr>
            <p:spPr>
              <a:xfrm rot="17321824">
                <a:off x="4075775" y="490036"/>
                <a:ext cx="3188095" cy="50287"/>
              </a:xfrm>
              <a:custGeom>
                <a:avLst/>
                <a:gdLst>
                  <a:gd name="connsiteX0" fmla="*/ 3171076 w 3188095"/>
                  <a:gd name="connsiteY0" fmla="*/ 0 h 50287"/>
                  <a:gd name="connsiteX1" fmla="*/ 3188095 w 3188095"/>
                  <a:gd name="connsiteY1" fmla="*/ 50287 h 50287"/>
                  <a:gd name="connsiteX2" fmla="*/ 17018 w 3188095"/>
                  <a:gd name="connsiteY2" fmla="*/ 50287 h 50287"/>
                  <a:gd name="connsiteX3" fmla="*/ 0 w 3188095"/>
                  <a:gd name="connsiteY3" fmla="*/ 0 h 50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88095" h="50287">
                    <a:moveTo>
                      <a:pt x="3171076" y="0"/>
                    </a:moveTo>
                    <a:lnTo>
                      <a:pt x="3188095" y="50287"/>
                    </a:lnTo>
                    <a:lnTo>
                      <a:pt x="17018" y="5028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D0A48D23-C635-4C59-A2DC-3A36343D1141}"/>
              </a:ext>
            </a:extLst>
          </p:cNvPr>
          <p:cNvSpPr/>
          <p:nvPr/>
        </p:nvSpPr>
        <p:spPr>
          <a:xfrm>
            <a:off x="5698030" y="1752694"/>
            <a:ext cx="6133409" cy="707886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BEAR FITNESS CENTER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D0493A9-D6E1-4860-A0BD-872CB6C08EB9}"/>
              </a:ext>
            </a:extLst>
          </p:cNvPr>
          <p:cNvSpPr txBox="1"/>
          <p:nvPr/>
        </p:nvSpPr>
        <p:spPr>
          <a:xfrm>
            <a:off x="5094312" y="4423144"/>
            <a:ext cx="65030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/>
                </a:solidFill>
                <a:cs typeface="Arial" pitchFamily="34" charset="0"/>
              </a:rPr>
              <a:t>Anthony Tineo Cabreja</a:t>
            </a:r>
          </a:p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M</a:t>
            </a:r>
            <a:r>
              <a:rPr lang="en-US" altLang="ko-KR" sz="1600" dirty="0" smtClean="0">
                <a:solidFill>
                  <a:schemeClr val="bg1"/>
                </a:solidFill>
                <a:cs typeface="Arial" pitchFamily="34" charset="0"/>
              </a:rPr>
              <a:t>atrícula: 1-19-0423</a:t>
            </a:r>
          </a:p>
          <a:p>
            <a:pPr algn="r"/>
            <a:r>
              <a:rPr lang="en-US" altLang="ko-KR" sz="1600" dirty="0" err="1" smtClean="0">
                <a:solidFill>
                  <a:schemeClr val="bg1"/>
                </a:solidFill>
                <a:cs typeface="Arial" pitchFamily="34" charset="0"/>
              </a:rPr>
              <a:t>Programación</a:t>
            </a:r>
            <a:r>
              <a:rPr lang="en-US" altLang="ko-KR" sz="1600" dirty="0" smtClean="0">
                <a:solidFill>
                  <a:schemeClr val="bg1"/>
                </a:solidFill>
                <a:cs typeface="Arial" pitchFamily="34" charset="0"/>
              </a:rPr>
              <a:t> De </a:t>
            </a:r>
            <a:r>
              <a:rPr lang="en-US" altLang="ko-KR" sz="1600" dirty="0" err="1" smtClean="0">
                <a:solidFill>
                  <a:schemeClr val="bg1"/>
                </a:solidFill>
                <a:cs typeface="Arial" pitchFamily="34" charset="0"/>
              </a:rPr>
              <a:t>Dispositivos</a:t>
            </a:r>
            <a:r>
              <a:rPr lang="en-US" altLang="ko-KR" sz="1600" dirty="0" smtClean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 smtClean="0">
                <a:solidFill>
                  <a:schemeClr val="bg1"/>
                </a:solidFill>
                <a:cs typeface="Arial" pitchFamily="34" charset="0"/>
              </a:rPr>
              <a:t>Móviles</a:t>
            </a:r>
            <a:endParaRPr lang="en-US" altLang="ko-KR" sz="1600" dirty="0" smtClean="0">
              <a:solidFill>
                <a:schemeClr val="bg1"/>
              </a:solidFill>
              <a:cs typeface="Arial" pitchFamily="34" charset="0"/>
            </a:endParaRPr>
          </a:p>
          <a:p>
            <a:pPr algn="r"/>
            <a:r>
              <a:rPr lang="en-US" altLang="ko-KR" sz="1600" dirty="0" smtClean="0">
                <a:solidFill>
                  <a:schemeClr val="bg1"/>
                </a:solidFill>
                <a:cs typeface="Arial" pitchFamily="34" charset="0"/>
              </a:rPr>
              <a:t>INF-840-001</a:t>
            </a:r>
            <a:endParaRPr lang="en-US" altLang="ko-KR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5" name="Rectangle 37">
            <a:extLst>
              <a:ext uri="{FF2B5EF4-FFF2-40B4-BE49-F238E27FC236}">
                <a16:creationId xmlns:a16="http://schemas.microsoft.com/office/drawing/2014/main" id="{D0A48D23-C635-4C59-A2DC-3A36343D1141}"/>
              </a:ext>
            </a:extLst>
          </p:cNvPr>
          <p:cNvSpPr/>
          <p:nvPr/>
        </p:nvSpPr>
        <p:spPr>
          <a:xfrm>
            <a:off x="7268170" y="2887974"/>
            <a:ext cx="2993128" cy="461665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Análisis </a:t>
            </a:r>
            <a:r>
              <a:rPr lang="en-US" sz="2400" dirty="0" smtClean="0">
                <a:solidFill>
                  <a:schemeClr val="bg1"/>
                </a:solidFill>
              </a:rPr>
              <a:t>Del Sistema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303338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1559AE9C-4117-42A0-AFE1-96DE0F663825}"/>
              </a:ext>
            </a:extLst>
          </p:cNvPr>
          <p:cNvSpPr/>
          <p:nvPr/>
        </p:nvSpPr>
        <p:spPr>
          <a:xfrm>
            <a:off x="0" y="-70338"/>
            <a:ext cx="12192000" cy="694976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238" y="333801"/>
            <a:ext cx="9841523" cy="614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07276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s-ES" sz="4800" b="1" dirty="0" smtClean="0"/>
              <a:t>BEAR FITNESS CENTER</a:t>
            </a:r>
            <a:endParaRPr lang="en-US" sz="48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4514EFB-C6B9-407A-A4C8-911CC5066F4B}"/>
              </a:ext>
            </a:extLst>
          </p:cNvPr>
          <p:cNvSpPr txBox="1"/>
          <p:nvPr/>
        </p:nvSpPr>
        <p:spPr>
          <a:xfrm>
            <a:off x="437829" y="1063756"/>
            <a:ext cx="303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cs typeface="Arial" pitchFamily="34" charset="0"/>
              </a:rPr>
              <a:t>Logo de </a:t>
            </a:r>
            <a:r>
              <a:rPr lang="en-US" altLang="ko-KR" b="1" dirty="0">
                <a:cs typeface="Arial" pitchFamily="34" charset="0"/>
              </a:rPr>
              <a:t>la aplicación</a:t>
            </a:r>
            <a:endParaRPr lang="ko-KR" altLang="en-US" b="1" dirty="0">
              <a:cs typeface="Arial" pitchFamily="34" charset="0"/>
            </a:endParaRPr>
          </a:p>
        </p:txBody>
      </p:sp>
      <p:pic>
        <p:nvPicPr>
          <p:cNvPr id="44" name="Imagen 4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5" y="1645925"/>
            <a:ext cx="4110106" cy="4110106"/>
          </a:xfrm>
          <a:prstGeom prst="rect">
            <a:avLst/>
          </a:prstGeom>
        </p:spPr>
      </p:pic>
      <p:pic>
        <p:nvPicPr>
          <p:cNvPr id="45" name="Imagen 4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0127" y="1063756"/>
            <a:ext cx="4761905" cy="4761905"/>
          </a:xfrm>
          <a:prstGeom prst="rect">
            <a:avLst/>
          </a:prstGeom>
        </p:spPr>
      </p:pic>
      <p:sp>
        <p:nvSpPr>
          <p:cNvPr id="46" name="Rectangle 19">
            <a:extLst>
              <a:ext uri="{FF2B5EF4-FFF2-40B4-BE49-F238E27FC236}">
                <a16:creationId xmlns:a16="http://schemas.microsoft.com/office/drawing/2014/main" id="{3BB85FEE-7A90-42E5-9C7A-4AB5F0420FBB}"/>
              </a:ext>
            </a:extLst>
          </p:cNvPr>
          <p:cNvSpPr/>
          <p:nvPr/>
        </p:nvSpPr>
        <p:spPr>
          <a:xfrm>
            <a:off x="6096000" y="6549908"/>
            <a:ext cx="6096000" cy="2377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7148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s-ES" sz="4800" b="1" dirty="0" smtClean="0"/>
              <a:t>BEAR FITNESS CENTER</a:t>
            </a:r>
            <a:endParaRPr lang="en-US" sz="48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4514EFB-C6B9-407A-A4C8-911CC5066F4B}"/>
              </a:ext>
            </a:extLst>
          </p:cNvPr>
          <p:cNvSpPr txBox="1"/>
          <p:nvPr/>
        </p:nvSpPr>
        <p:spPr>
          <a:xfrm>
            <a:off x="587298" y="1063756"/>
            <a:ext cx="303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cs typeface="Arial" pitchFamily="34" charset="0"/>
              </a:rPr>
              <a:t>Paleta de </a:t>
            </a:r>
            <a:r>
              <a:rPr lang="es-ES" altLang="ko-KR" b="1" dirty="0" smtClean="0">
                <a:cs typeface="Arial" pitchFamily="34" charset="0"/>
              </a:rPr>
              <a:t>colores</a:t>
            </a:r>
            <a:endParaRPr lang="es-ES" altLang="ko-KR" b="1" dirty="0">
              <a:cs typeface="Arial" pitchFamily="34" charset="0"/>
            </a:endParaRPr>
          </a:p>
        </p:txBody>
      </p:sp>
      <p:sp>
        <p:nvSpPr>
          <p:cNvPr id="46" name="Rectangle 19">
            <a:extLst>
              <a:ext uri="{FF2B5EF4-FFF2-40B4-BE49-F238E27FC236}">
                <a16:creationId xmlns:a16="http://schemas.microsoft.com/office/drawing/2014/main" id="{3BB85FEE-7A90-42E5-9C7A-4AB5F0420FBB}"/>
              </a:ext>
            </a:extLst>
          </p:cNvPr>
          <p:cNvSpPr/>
          <p:nvPr/>
        </p:nvSpPr>
        <p:spPr>
          <a:xfrm>
            <a:off x="6096000" y="6549908"/>
            <a:ext cx="6096000" cy="2377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3151" y="3918558"/>
            <a:ext cx="1428571" cy="1904762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9711" y="1543946"/>
            <a:ext cx="1428571" cy="190476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432" y="3918558"/>
            <a:ext cx="1428571" cy="1904762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433" y="1543946"/>
            <a:ext cx="1428571" cy="190476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3152" y="1543946"/>
            <a:ext cx="1428571" cy="1904762"/>
          </a:xfrm>
          <a:prstGeom prst="rect">
            <a:avLst/>
          </a:prstGeom>
        </p:spPr>
      </p:pic>
      <p:sp>
        <p:nvSpPr>
          <p:cNvPr id="12" name="TextBox 20">
            <a:extLst>
              <a:ext uri="{FF2B5EF4-FFF2-40B4-BE49-F238E27FC236}">
                <a16:creationId xmlns:a16="http://schemas.microsoft.com/office/drawing/2014/main" id="{44514EFB-C6B9-407A-A4C8-911CC5066F4B}"/>
              </a:ext>
            </a:extLst>
          </p:cNvPr>
          <p:cNvSpPr txBox="1"/>
          <p:nvPr/>
        </p:nvSpPr>
        <p:spPr>
          <a:xfrm>
            <a:off x="1078033" y="3448708"/>
            <a:ext cx="303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US" b="1" dirty="0"/>
              <a:t>#C20E0E</a:t>
            </a:r>
            <a:endParaRPr lang="ko-KR" altLang="en-US" b="1" dirty="0">
              <a:cs typeface="Arial" pitchFamily="34" charset="0"/>
            </a:endParaRPr>
          </a:p>
        </p:txBody>
      </p:sp>
      <p:sp>
        <p:nvSpPr>
          <p:cNvPr id="13" name="TextBox 20">
            <a:extLst>
              <a:ext uri="{FF2B5EF4-FFF2-40B4-BE49-F238E27FC236}">
                <a16:creationId xmlns:a16="http://schemas.microsoft.com/office/drawing/2014/main" id="{44514EFB-C6B9-407A-A4C8-911CC5066F4B}"/>
              </a:ext>
            </a:extLst>
          </p:cNvPr>
          <p:cNvSpPr txBox="1"/>
          <p:nvPr/>
        </p:nvSpPr>
        <p:spPr>
          <a:xfrm>
            <a:off x="4351314" y="3448708"/>
            <a:ext cx="303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US" b="1" dirty="0"/>
              <a:t>#A87C4F</a:t>
            </a:r>
            <a:endParaRPr lang="ko-KR" altLang="en-US" b="1" dirty="0">
              <a:cs typeface="Arial" pitchFamily="34" charset="0"/>
            </a:endParaRPr>
          </a:p>
        </p:txBody>
      </p:sp>
      <p:sp>
        <p:nvSpPr>
          <p:cNvPr id="14" name="TextBox 20">
            <a:extLst>
              <a:ext uri="{FF2B5EF4-FFF2-40B4-BE49-F238E27FC236}">
                <a16:creationId xmlns:a16="http://schemas.microsoft.com/office/drawing/2014/main" id="{44514EFB-C6B9-407A-A4C8-911CC5066F4B}"/>
              </a:ext>
            </a:extLst>
          </p:cNvPr>
          <p:cNvSpPr txBox="1"/>
          <p:nvPr/>
        </p:nvSpPr>
        <p:spPr>
          <a:xfrm>
            <a:off x="7624593" y="3448708"/>
            <a:ext cx="303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#533E29</a:t>
            </a:r>
            <a:endParaRPr lang="ko-KR" altLang="en-US" b="1" dirty="0">
              <a:cs typeface="Arial" pitchFamily="34" charset="0"/>
            </a:endParaRPr>
          </a:p>
        </p:txBody>
      </p:sp>
      <p:sp>
        <p:nvSpPr>
          <p:cNvPr id="15" name="TextBox 20">
            <a:extLst>
              <a:ext uri="{FF2B5EF4-FFF2-40B4-BE49-F238E27FC236}">
                <a16:creationId xmlns:a16="http://schemas.microsoft.com/office/drawing/2014/main" id="{44514EFB-C6B9-407A-A4C8-911CC5066F4B}"/>
              </a:ext>
            </a:extLst>
          </p:cNvPr>
          <p:cNvSpPr txBox="1"/>
          <p:nvPr/>
        </p:nvSpPr>
        <p:spPr>
          <a:xfrm>
            <a:off x="1078033" y="5833660"/>
            <a:ext cx="303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US" b="1" dirty="0"/>
              <a:t>#1F1F1F</a:t>
            </a:r>
            <a:endParaRPr lang="ko-KR" altLang="en-US" b="1" dirty="0">
              <a:cs typeface="Arial" pitchFamily="34" charset="0"/>
            </a:endParaRPr>
          </a:p>
        </p:txBody>
      </p:sp>
      <p:sp>
        <p:nvSpPr>
          <p:cNvPr id="16" name="TextBox 20">
            <a:extLst>
              <a:ext uri="{FF2B5EF4-FFF2-40B4-BE49-F238E27FC236}">
                <a16:creationId xmlns:a16="http://schemas.microsoft.com/office/drawing/2014/main" id="{44514EFB-C6B9-407A-A4C8-911CC5066F4B}"/>
              </a:ext>
            </a:extLst>
          </p:cNvPr>
          <p:cNvSpPr txBox="1"/>
          <p:nvPr/>
        </p:nvSpPr>
        <p:spPr>
          <a:xfrm>
            <a:off x="4351314" y="5833660"/>
            <a:ext cx="303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US" b="1" dirty="0"/>
              <a:t>#011530</a:t>
            </a:r>
            <a:endParaRPr lang="ko-KR" altLang="en-US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5077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E9E43CF-2CD7-4048-8CD0-95CFF08598C4}"/>
              </a:ext>
            </a:extLst>
          </p:cNvPr>
          <p:cNvSpPr/>
          <p:nvPr/>
        </p:nvSpPr>
        <p:spPr>
          <a:xfrm>
            <a:off x="-1" y="0"/>
            <a:ext cx="569741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33DC55E-6D63-40C1-BC6A-F73323BD62B2}"/>
              </a:ext>
            </a:extLst>
          </p:cNvPr>
          <p:cNvSpPr/>
          <p:nvPr/>
        </p:nvSpPr>
        <p:spPr>
          <a:xfrm>
            <a:off x="5627076" y="2534203"/>
            <a:ext cx="6564923" cy="4323797"/>
          </a:xfrm>
          <a:custGeom>
            <a:avLst/>
            <a:gdLst>
              <a:gd name="connsiteX0" fmla="*/ 2449700 w 6752664"/>
              <a:gd name="connsiteY0" fmla="*/ 2129539 h 4323797"/>
              <a:gd name="connsiteX1" fmla="*/ 2519560 w 6752664"/>
              <a:gd name="connsiteY1" fmla="*/ 2187250 h 4323797"/>
              <a:gd name="connsiteX2" fmla="*/ 2810136 w 6752664"/>
              <a:gd name="connsiteY2" fmla="*/ 2650957 h 4323797"/>
              <a:gd name="connsiteX3" fmla="*/ 3100712 w 6752664"/>
              <a:gd name="connsiteY3" fmla="*/ 2893948 h 4323797"/>
              <a:gd name="connsiteX4" fmla="*/ 3217148 w 6752664"/>
              <a:gd name="connsiteY4" fmla="*/ 3218948 h 4323797"/>
              <a:gd name="connsiteX5" fmla="*/ 3287006 w 6752664"/>
              <a:gd name="connsiteY5" fmla="*/ 3091379 h 4323797"/>
              <a:gd name="connsiteX6" fmla="*/ 3496588 w 6752664"/>
              <a:gd name="connsiteY6" fmla="*/ 2697531 h 4323797"/>
              <a:gd name="connsiteX7" fmla="*/ 3554296 w 6752664"/>
              <a:gd name="connsiteY7" fmla="*/ 2384681 h 4323797"/>
              <a:gd name="connsiteX8" fmla="*/ 3344716 w 6752664"/>
              <a:gd name="connsiteY8" fmla="*/ 2280397 h 4323797"/>
              <a:gd name="connsiteX9" fmla="*/ 3240432 w 6752664"/>
              <a:gd name="connsiteY9" fmla="*/ 2129539 h 4323797"/>
              <a:gd name="connsiteX10" fmla="*/ 2449700 w 6752664"/>
              <a:gd name="connsiteY10" fmla="*/ 2129539 h 4323797"/>
              <a:gd name="connsiteX11" fmla="*/ 1093936 w 6752664"/>
              <a:gd name="connsiteY11" fmla="*/ 0 h 4323797"/>
              <a:gd name="connsiteX12" fmla="*/ 1116288 w 6752664"/>
              <a:gd name="connsiteY12" fmla="*/ 42857 h 4323797"/>
              <a:gd name="connsiteX13" fmla="*/ 1162862 w 6752664"/>
              <a:gd name="connsiteY13" fmla="*/ 89429 h 4323797"/>
              <a:gd name="connsiteX14" fmla="*/ 1220570 w 6752664"/>
              <a:gd name="connsiteY14" fmla="*/ 66143 h 4323797"/>
              <a:gd name="connsiteX15" fmla="*/ 1267144 w 6752664"/>
              <a:gd name="connsiteY15" fmla="*/ 123853 h 4323797"/>
              <a:gd name="connsiteX16" fmla="*/ 1337004 w 6752664"/>
              <a:gd name="connsiteY16" fmla="*/ 147139 h 4323797"/>
              <a:gd name="connsiteX17" fmla="*/ 1394716 w 6752664"/>
              <a:gd name="connsiteY17" fmla="*/ 193713 h 4323797"/>
              <a:gd name="connsiteX18" fmla="*/ 1452424 w 6752664"/>
              <a:gd name="connsiteY18" fmla="*/ 240286 h 4323797"/>
              <a:gd name="connsiteX19" fmla="*/ 1498998 w 6752664"/>
              <a:gd name="connsiteY19" fmla="*/ 297996 h 4323797"/>
              <a:gd name="connsiteX20" fmla="*/ 1556708 w 6752664"/>
              <a:gd name="connsiteY20" fmla="*/ 378993 h 4323797"/>
              <a:gd name="connsiteX21" fmla="*/ 1591132 w 6752664"/>
              <a:gd name="connsiteY21" fmla="*/ 517700 h 4323797"/>
              <a:gd name="connsiteX22" fmla="*/ 1614420 w 6752664"/>
              <a:gd name="connsiteY22" fmla="*/ 702981 h 4323797"/>
              <a:gd name="connsiteX23" fmla="*/ 1625556 w 6752664"/>
              <a:gd name="connsiteY23" fmla="*/ 737405 h 4323797"/>
              <a:gd name="connsiteX24" fmla="*/ 1625556 w 6752664"/>
              <a:gd name="connsiteY24" fmla="*/ 771828 h 4323797"/>
              <a:gd name="connsiteX25" fmla="*/ 1672128 w 6752664"/>
              <a:gd name="connsiteY25" fmla="*/ 969259 h 4323797"/>
              <a:gd name="connsiteX26" fmla="*/ 1648844 w 6752664"/>
              <a:gd name="connsiteY26" fmla="*/ 1015833 h 4323797"/>
              <a:gd name="connsiteX27" fmla="*/ 1648844 w 6752664"/>
              <a:gd name="connsiteY27" fmla="*/ 1026969 h 4323797"/>
              <a:gd name="connsiteX28" fmla="*/ 1474700 w 6752664"/>
              <a:gd name="connsiteY28" fmla="*/ 1316533 h 4323797"/>
              <a:gd name="connsiteX29" fmla="*/ 1474700 w 6752664"/>
              <a:gd name="connsiteY29" fmla="*/ 1339819 h 4323797"/>
              <a:gd name="connsiteX30" fmla="*/ 1776412 w 6752664"/>
              <a:gd name="connsiteY30" fmla="*/ 1965521 h 4323797"/>
              <a:gd name="connsiteX31" fmla="*/ 1834124 w 6752664"/>
              <a:gd name="connsiteY31" fmla="*/ 1976660 h 4323797"/>
              <a:gd name="connsiteX32" fmla="*/ 1857408 w 6752664"/>
              <a:gd name="connsiteY32" fmla="*/ 1976660 h 4323797"/>
              <a:gd name="connsiteX33" fmla="*/ 1938408 w 6752664"/>
              <a:gd name="connsiteY33" fmla="*/ 1965521 h 4323797"/>
              <a:gd name="connsiteX34" fmla="*/ 2008268 w 6752664"/>
              <a:gd name="connsiteY34" fmla="*/ 1965521 h 4323797"/>
              <a:gd name="connsiteX35" fmla="*/ 3333578 w 6752664"/>
              <a:gd name="connsiteY35" fmla="*/ 1965521 h 4323797"/>
              <a:gd name="connsiteX36" fmla="*/ 3391290 w 6752664"/>
              <a:gd name="connsiteY36" fmla="*/ 1954385 h 4323797"/>
              <a:gd name="connsiteX37" fmla="*/ 3402426 w 6752664"/>
              <a:gd name="connsiteY37" fmla="*/ 1896673 h 4323797"/>
              <a:gd name="connsiteX38" fmla="*/ 3460136 w 6752664"/>
              <a:gd name="connsiteY38" fmla="*/ 1838963 h 4323797"/>
              <a:gd name="connsiteX39" fmla="*/ 3553284 w 6752664"/>
              <a:gd name="connsiteY39" fmla="*/ 1838963 h 4323797"/>
              <a:gd name="connsiteX40" fmla="*/ 3623144 w 6752664"/>
              <a:gd name="connsiteY40" fmla="*/ 1804540 h 4323797"/>
              <a:gd name="connsiteX41" fmla="*/ 3693004 w 6752664"/>
              <a:gd name="connsiteY41" fmla="*/ 1838963 h 4323797"/>
              <a:gd name="connsiteX42" fmla="*/ 3774000 w 6752664"/>
              <a:gd name="connsiteY42" fmla="*/ 1815677 h 4323797"/>
              <a:gd name="connsiteX43" fmla="*/ 3843860 w 6752664"/>
              <a:gd name="connsiteY43" fmla="*/ 1896673 h 4323797"/>
              <a:gd name="connsiteX44" fmla="*/ 3901572 w 6752664"/>
              <a:gd name="connsiteY44" fmla="*/ 1885537 h 4323797"/>
              <a:gd name="connsiteX45" fmla="*/ 3994716 w 6752664"/>
              <a:gd name="connsiteY45" fmla="*/ 1943247 h 4323797"/>
              <a:gd name="connsiteX46" fmla="*/ 4005856 w 6752664"/>
              <a:gd name="connsiteY46" fmla="*/ 1966533 h 4323797"/>
              <a:gd name="connsiteX47" fmla="*/ 4656868 w 6752664"/>
              <a:gd name="connsiteY47" fmla="*/ 1966533 h 4323797"/>
              <a:gd name="connsiteX48" fmla="*/ 4656868 w 6752664"/>
              <a:gd name="connsiteY48" fmla="*/ 1236549 h 4323797"/>
              <a:gd name="connsiteX49" fmla="*/ 4773300 w 6752664"/>
              <a:gd name="connsiteY49" fmla="*/ 1121128 h 4323797"/>
              <a:gd name="connsiteX50" fmla="*/ 4959596 w 6752664"/>
              <a:gd name="connsiteY50" fmla="*/ 1121128 h 4323797"/>
              <a:gd name="connsiteX51" fmla="*/ 5076028 w 6752664"/>
              <a:gd name="connsiteY51" fmla="*/ 1236549 h 4323797"/>
              <a:gd name="connsiteX52" fmla="*/ 5076028 w 6752664"/>
              <a:gd name="connsiteY52" fmla="*/ 1966533 h 4323797"/>
              <a:gd name="connsiteX53" fmla="*/ 5087164 w 6752664"/>
              <a:gd name="connsiteY53" fmla="*/ 1966533 h 4323797"/>
              <a:gd name="connsiteX54" fmla="*/ 5087164 w 6752664"/>
              <a:gd name="connsiteY54" fmla="*/ 1364118 h 4323797"/>
              <a:gd name="connsiteX55" fmla="*/ 5180312 w 6752664"/>
              <a:gd name="connsiteY55" fmla="*/ 1270972 h 4323797"/>
              <a:gd name="connsiteX56" fmla="*/ 5331166 w 6752664"/>
              <a:gd name="connsiteY56" fmla="*/ 1270972 h 4323797"/>
              <a:gd name="connsiteX57" fmla="*/ 5435452 w 6752664"/>
              <a:gd name="connsiteY57" fmla="*/ 1364118 h 4323797"/>
              <a:gd name="connsiteX58" fmla="*/ 5435452 w 6752664"/>
              <a:gd name="connsiteY58" fmla="*/ 1491689 h 4323797"/>
              <a:gd name="connsiteX59" fmla="*/ 5632882 w 6752664"/>
              <a:gd name="connsiteY59" fmla="*/ 1376268 h 4323797"/>
              <a:gd name="connsiteX60" fmla="*/ 5865748 w 6752664"/>
              <a:gd name="connsiteY60" fmla="*/ 1608123 h 4323797"/>
              <a:gd name="connsiteX61" fmla="*/ 5865748 w 6752664"/>
              <a:gd name="connsiteY61" fmla="*/ 1967546 h 4323797"/>
              <a:gd name="connsiteX62" fmla="*/ 6656480 w 6752664"/>
              <a:gd name="connsiteY62" fmla="*/ 1967546 h 4323797"/>
              <a:gd name="connsiteX63" fmla="*/ 6752664 w 6752664"/>
              <a:gd name="connsiteY63" fmla="*/ 2036394 h 4323797"/>
              <a:gd name="connsiteX64" fmla="*/ 6671668 w 6752664"/>
              <a:gd name="connsiteY64" fmla="*/ 2117390 h 4323797"/>
              <a:gd name="connsiteX65" fmla="*/ 6241372 w 6752664"/>
              <a:gd name="connsiteY65" fmla="*/ 2117390 h 4323797"/>
              <a:gd name="connsiteX66" fmla="*/ 5880934 w 6752664"/>
              <a:gd name="connsiteY66" fmla="*/ 2117390 h 4323797"/>
              <a:gd name="connsiteX67" fmla="*/ 5880934 w 6752664"/>
              <a:gd name="connsiteY67" fmla="*/ 2453529 h 4323797"/>
              <a:gd name="connsiteX68" fmla="*/ 5648068 w 6752664"/>
              <a:gd name="connsiteY68" fmla="*/ 2685382 h 4323797"/>
              <a:gd name="connsiteX69" fmla="*/ 5450636 w 6752664"/>
              <a:gd name="connsiteY69" fmla="*/ 2569960 h 4323797"/>
              <a:gd name="connsiteX70" fmla="*/ 5450636 w 6752664"/>
              <a:gd name="connsiteY70" fmla="*/ 2720817 h 4323797"/>
              <a:gd name="connsiteX71" fmla="*/ 5346356 w 6752664"/>
              <a:gd name="connsiteY71" fmla="*/ 2813965 h 4323797"/>
              <a:gd name="connsiteX72" fmla="*/ 5195498 w 6752664"/>
              <a:gd name="connsiteY72" fmla="*/ 2813965 h 4323797"/>
              <a:gd name="connsiteX73" fmla="*/ 5102352 w 6752664"/>
              <a:gd name="connsiteY73" fmla="*/ 2720817 h 4323797"/>
              <a:gd name="connsiteX74" fmla="*/ 5102352 w 6752664"/>
              <a:gd name="connsiteY74" fmla="*/ 2118404 h 4323797"/>
              <a:gd name="connsiteX75" fmla="*/ 5091212 w 6752664"/>
              <a:gd name="connsiteY75" fmla="*/ 2118404 h 4323797"/>
              <a:gd name="connsiteX76" fmla="*/ 5091212 w 6752664"/>
              <a:gd name="connsiteY76" fmla="*/ 2848387 h 4323797"/>
              <a:gd name="connsiteX77" fmla="*/ 4974780 w 6752664"/>
              <a:gd name="connsiteY77" fmla="*/ 2963809 h 4323797"/>
              <a:gd name="connsiteX78" fmla="*/ 4788488 w 6752664"/>
              <a:gd name="connsiteY78" fmla="*/ 2963809 h 4323797"/>
              <a:gd name="connsiteX79" fmla="*/ 4672056 w 6752664"/>
              <a:gd name="connsiteY79" fmla="*/ 2848387 h 4323797"/>
              <a:gd name="connsiteX80" fmla="*/ 4672056 w 6752664"/>
              <a:gd name="connsiteY80" fmla="*/ 2118404 h 4323797"/>
              <a:gd name="connsiteX81" fmla="*/ 4056478 w 6752664"/>
              <a:gd name="connsiteY81" fmla="*/ 2118404 h 4323797"/>
              <a:gd name="connsiteX82" fmla="*/ 4056478 w 6752664"/>
              <a:gd name="connsiteY82" fmla="*/ 2211549 h 4323797"/>
              <a:gd name="connsiteX83" fmla="*/ 3940044 w 6752664"/>
              <a:gd name="connsiteY83" fmla="*/ 2594259 h 4323797"/>
              <a:gd name="connsiteX84" fmla="*/ 3835762 w 6752664"/>
              <a:gd name="connsiteY84" fmla="*/ 3695818 h 4323797"/>
              <a:gd name="connsiteX85" fmla="*/ 3557334 w 6752664"/>
              <a:gd name="connsiteY85" fmla="*/ 4240523 h 4323797"/>
              <a:gd name="connsiteX86" fmla="*/ 3301180 w 6752664"/>
              <a:gd name="connsiteY86" fmla="*/ 4240523 h 4323797"/>
              <a:gd name="connsiteX87" fmla="*/ 3022752 w 6752664"/>
              <a:gd name="connsiteY87" fmla="*/ 4078528 h 4323797"/>
              <a:gd name="connsiteX88" fmla="*/ 2477036 w 6752664"/>
              <a:gd name="connsiteY88" fmla="*/ 3638108 h 4323797"/>
              <a:gd name="connsiteX89" fmla="*/ 2360604 w 6752664"/>
              <a:gd name="connsiteY89" fmla="*/ 3348545 h 4323797"/>
              <a:gd name="connsiteX90" fmla="*/ 2326180 w 6752664"/>
              <a:gd name="connsiteY90" fmla="*/ 3395116 h 4323797"/>
              <a:gd name="connsiteX91" fmla="*/ 2337316 w 6752664"/>
              <a:gd name="connsiteY91" fmla="*/ 3441690 h 4323797"/>
              <a:gd name="connsiteX92" fmla="*/ 2267456 w 6752664"/>
              <a:gd name="connsiteY92" fmla="*/ 3569261 h 4323797"/>
              <a:gd name="connsiteX93" fmla="*/ 2244170 w 6752664"/>
              <a:gd name="connsiteY93" fmla="*/ 3673543 h 4323797"/>
              <a:gd name="connsiteX94" fmla="*/ 2197596 w 6752664"/>
              <a:gd name="connsiteY94" fmla="*/ 3777828 h 4323797"/>
              <a:gd name="connsiteX95" fmla="*/ 2139888 w 6752664"/>
              <a:gd name="connsiteY95" fmla="*/ 4009682 h 4323797"/>
              <a:gd name="connsiteX96" fmla="*/ 2128748 w 6752664"/>
              <a:gd name="connsiteY96" fmla="*/ 4160538 h 4323797"/>
              <a:gd name="connsiteX97" fmla="*/ 2128748 w 6752664"/>
              <a:gd name="connsiteY97" fmla="*/ 4275959 h 4323797"/>
              <a:gd name="connsiteX98" fmla="*/ 2128748 w 6752664"/>
              <a:gd name="connsiteY98" fmla="*/ 4323797 h 4323797"/>
              <a:gd name="connsiteX99" fmla="*/ 0 w 6752664"/>
              <a:gd name="connsiteY99" fmla="*/ 4323797 h 4323797"/>
              <a:gd name="connsiteX100" fmla="*/ 0 w 6752664"/>
              <a:gd name="connsiteY100" fmla="*/ 4323796 h 4323797"/>
              <a:gd name="connsiteX101" fmla="*/ 55292 w 6752664"/>
              <a:gd name="connsiteY101" fmla="*/ 4323796 h 4323797"/>
              <a:gd name="connsiteX102" fmla="*/ 55292 w 6752664"/>
              <a:gd name="connsiteY102" fmla="*/ 1964508 h 4323797"/>
              <a:gd name="connsiteX103" fmla="*/ 122048 w 6752664"/>
              <a:gd name="connsiteY103" fmla="*/ 1964508 h 4323797"/>
              <a:gd name="connsiteX104" fmla="*/ 179760 w 6752664"/>
              <a:gd name="connsiteY104" fmla="*/ 1964508 h 4323797"/>
              <a:gd name="connsiteX105" fmla="*/ 226334 w 6752664"/>
              <a:gd name="connsiteY105" fmla="*/ 1964508 h 4323797"/>
              <a:gd name="connsiteX106" fmla="*/ 237470 w 6752664"/>
              <a:gd name="connsiteY106" fmla="*/ 1964508 h 4323797"/>
              <a:gd name="connsiteX107" fmla="*/ 318468 w 6752664"/>
              <a:gd name="connsiteY107" fmla="*/ 1953371 h 4323797"/>
              <a:gd name="connsiteX108" fmla="*/ 620180 w 6752664"/>
              <a:gd name="connsiteY108" fmla="*/ 1327669 h 4323797"/>
              <a:gd name="connsiteX109" fmla="*/ 596894 w 6752664"/>
              <a:gd name="connsiteY109" fmla="*/ 1269959 h 4323797"/>
              <a:gd name="connsiteX110" fmla="*/ 585758 w 6752664"/>
              <a:gd name="connsiteY110" fmla="*/ 1212250 h 4323797"/>
              <a:gd name="connsiteX111" fmla="*/ 492612 w 6752664"/>
              <a:gd name="connsiteY111" fmla="*/ 1084680 h 4323797"/>
              <a:gd name="connsiteX112" fmla="*/ 469324 w 6752664"/>
              <a:gd name="connsiteY112" fmla="*/ 1050255 h 4323797"/>
              <a:gd name="connsiteX113" fmla="*/ 434900 w 6752664"/>
              <a:gd name="connsiteY113" fmla="*/ 829539 h 4323797"/>
              <a:gd name="connsiteX114" fmla="*/ 458188 w 6752664"/>
              <a:gd name="connsiteY114" fmla="*/ 818402 h 4323797"/>
              <a:gd name="connsiteX115" fmla="*/ 481472 w 6752664"/>
              <a:gd name="connsiteY115" fmla="*/ 807265 h 4323797"/>
              <a:gd name="connsiteX116" fmla="*/ 492612 w 6752664"/>
              <a:gd name="connsiteY116" fmla="*/ 702981 h 4323797"/>
              <a:gd name="connsiteX117" fmla="*/ 503748 w 6752664"/>
              <a:gd name="connsiteY117" fmla="*/ 609835 h 4323797"/>
              <a:gd name="connsiteX118" fmla="*/ 514884 w 6752664"/>
              <a:gd name="connsiteY118" fmla="*/ 516689 h 4323797"/>
              <a:gd name="connsiteX119" fmla="*/ 538172 w 6752664"/>
              <a:gd name="connsiteY119" fmla="*/ 435692 h 4323797"/>
              <a:gd name="connsiteX120" fmla="*/ 549308 w 6752664"/>
              <a:gd name="connsiteY120" fmla="*/ 377982 h 4323797"/>
              <a:gd name="connsiteX121" fmla="*/ 583732 w 6752664"/>
              <a:gd name="connsiteY121" fmla="*/ 308121 h 4323797"/>
              <a:gd name="connsiteX122" fmla="*/ 618156 w 6752664"/>
              <a:gd name="connsiteY122" fmla="*/ 296983 h 4323797"/>
              <a:gd name="connsiteX123" fmla="*/ 641442 w 6752664"/>
              <a:gd name="connsiteY123" fmla="*/ 320271 h 4323797"/>
              <a:gd name="connsiteX124" fmla="*/ 664728 w 6752664"/>
              <a:gd name="connsiteY124" fmla="*/ 239274 h 4323797"/>
              <a:gd name="connsiteX125" fmla="*/ 722440 w 6752664"/>
              <a:gd name="connsiteY125" fmla="*/ 192700 h 4323797"/>
              <a:gd name="connsiteX126" fmla="*/ 780150 w 6752664"/>
              <a:gd name="connsiteY126" fmla="*/ 158276 h 4323797"/>
              <a:gd name="connsiteX127" fmla="*/ 850010 w 6752664"/>
              <a:gd name="connsiteY127" fmla="*/ 123853 h 4323797"/>
              <a:gd name="connsiteX128" fmla="*/ 896582 w 6752664"/>
              <a:gd name="connsiteY128" fmla="*/ 66143 h 4323797"/>
              <a:gd name="connsiteX129" fmla="*/ 954292 w 6752664"/>
              <a:gd name="connsiteY129" fmla="*/ 89429 h 4323797"/>
              <a:gd name="connsiteX130" fmla="*/ 1000866 w 6752664"/>
              <a:gd name="connsiteY130" fmla="*/ 123853 h 4323797"/>
              <a:gd name="connsiteX131" fmla="*/ 1058576 w 6752664"/>
              <a:gd name="connsiteY131" fmla="*/ 77279 h 4323797"/>
              <a:gd name="connsiteX132" fmla="*/ 1093936 w 6752664"/>
              <a:gd name="connsiteY132" fmla="*/ 0 h 4323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6752664" h="4323797">
                <a:moveTo>
                  <a:pt x="2449700" y="2129539"/>
                </a:moveTo>
                <a:cubicBezTo>
                  <a:pt x="2472988" y="2140677"/>
                  <a:pt x="2496272" y="2163964"/>
                  <a:pt x="2519560" y="2187250"/>
                </a:cubicBezTo>
                <a:cubicBezTo>
                  <a:pt x="2659280" y="2314821"/>
                  <a:pt x="2786850" y="2616534"/>
                  <a:pt x="2810136" y="2650957"/>
                </a:cubicBezTo>
                <a:cubicBezTo>
                  <a:pt x="2833424" y="2673232"/>
                  <a:pt x="3030854" y="2778527"/>
                  <a:pt x="3100712" y="2893948"/>
                </a:cubicBezTo>
                <a:cubicBezTo>
                  <a:pt x="3170572" y="2998233"/>
                  <a:pt x="3217148" y="3218948"/>
                  <a:pt x="3217148" y="3218948"/>
                </a:cubicBezTo>
                <a:cubicBezTo>
                  <a:pt x="3217148" y="3218948"/>
                  <a:pt x="3217148" y="3230087"/>
                  <a:pt x="3287006" y="3091379"/>
                </a:cubicBezTo>
                <a:cubicBezTo>
                  <a:pt x="3369016" y="2963809"/>
                  <a:pt x="3426726" y="2975959"/>
                  <a:pt x="3496588" y="2697531"/>
                </a:cubicBezTo>
                <a:cubicBezTo>
                  <a:pt x="3577584" y="2419104"/>
                  <a:pt x="3565434" y="2407967"/>
                  <a:pt x="3554296" y="2384681"/>
                </a:cubicBezTo>
                <a:cubicBezTo>
                  <a:pt x="3542146" y="2361394"/>
                  <a:pt x="3425714" y="2314821"/>
                  <a:pt x="3344716" y="2280397"/>
                </a:cubicBezTo>
                <a:cubicBezTo>
                  <a:pt x="3274856" y="2244961"/>
                  <a:pt x="3251572" y="2176114"/>
                  <a:pt x="3240432" y="2129539"/>
                </a:cubicBezTo>
                <a:cubicBezTo>
                  <a:pt x="3240432" y="2129539"/>
                  <a:pt x="3240432" y="2129539"/>
                  <a:pt x="2449700" y="2129539"/>
                </a:cubicBezTo>
                <a:close/>
                <a:moveTo>
                  <a:pt x="1093936" y="0"/>
                </a:moveTo>
                <a:cubicBezTo>
                  <a:pt x="1100532" y="48"/>
                  <a:pt x="1107556" y="12482"/>
                  <a:pt x="1116288" y="42857"/>
                </a:cubicBezTo>
                <a:cubicBezTo>
                  <a:pt x="1128436" y="78292"/>
                  <a:pt x="1151724" y="-14854"/>
                  <a:pt x="1162862" y="89429"/>
                </a:cubicBezTo>
                <a:cubicBezTo>
                  <a:pt x="1186148" y="55006"/>
                  <a:pt x="1197284" y="19569"/>
                  <a:pt x="1220570" y="66143"/>
                </a:cubicBezTo>
                <a:cubicBezTo>
                  <a:pt x="1232720" y="53993"/>
                  <a:pt x="1256008" y="53993"/>
                  <a:pt x="1267144" y="123853"/>
                </a:cubicBezTo>
                <a:cubicBezTo>
                  <a:pt x="1290432" y="53993"/>
                  <a:pt x="1313716" y="112717"/>
                  <a:pt x="1337004" y="147139"/>
                </a:cubicBezTo>
                <a:cubicBezTo>
                  <a:pt x="1348140" y="286859"/>
                  <a:pt x="1371428" y="193713"/>
                  <a:pt x="1394716" y="193713"/>
                </a:cubicBezTo>
                <a:cubicBezTo>
                  <a:pt x="1418000" y="229149"/>
                  <a:pt x="1429138" y="159289"/>
                  <a:pt x="1452424" y="240286"/>
                </a:cubicBezTo>
                <a:cubicBezTo>
                  <a:pt x="1464576" y="204850"/>
                  <a:pt x="1487860" y="251424"/>
                  <a:pt x="1498998" y="297996"/>
                </a:cubicBezTo>
                <a:cubicBezTo>
                  <a:pt x="1522286" y="332421"/>
                  <a:pt x="1545572" y="355707"/>
                  <a:pt x="1556708" y="378993"/>
                </a:cubicBezTo>
                <a:cubicBezTo>
                  <a:pt x="1579994" y="424554"/>
                  <a:pt x="1591132" y="436703"/>
                  <a:pt x="1591132" y="517700"/>
                </a:cubicBezTo>
                <a:cubicBezTo>
                  <a:pt x="1603282" y="598698"/>
                  <a:pt x="1614420" y="668558"/>
                  <a:pt x="1614420" y="702981"/>
                </a:cubicBezTo>
                <a:cubicBezTo>
                  <a:pt x="1625556" y="714118"/>
                  <a:pt x="1625556" y="726267"/>
                  <a:pt x="1625556" y="737405"/>
                </a:cubicBezTo>
                <a:cubicBezTo>
                  <a:pt x="1625556" y="748542"/>
                  <a:pt x="1625556" y="760691"/>
                  <a:pt x="1625556" y="771828"/>
                </a:cubicBezTo>
                <a:cubicBezTo>
                  <a:pt x="1718700" y="795116"/>
                  <a:pt x="1718700" y="888262"/>
                  <a:pt x="1672128" y="969259"/>
                </a:cubicBezTo>
                <a:cubicBezTo>
                  <a:pt x="1659980" y="981408"/>
                  <a:pt x="1648844" y="1004694"/>
                  <a:pt x="1648844" y="1015833"/>
                </a:cubicBezTo>
                <a:lnTo>
                  <a:pt x="1648844" y="1026969"/>
                </a:lnTo>
                <a:cubicBezTo>
                  <a:pt x="1672128" y="1165676"/>
                  <a:pt x="1485836" y="1212250"/>
                  <a:pt x="1474700" y="1316533"/>
                </a:cubicBezTo>
                <a:cubicBezTo>
                  <a:pt x="1474700" y="1328682"/>
                  <a:pt x="1474700" y="1328682"/>
                  <a:pt x="1474700" y="1339819"/>
                </a:cubicBezTo>
                <a:cubicBezTo>
                  <a:pt x="1334978" y="1618246"/>
                  <a:pt x="1509124" y="1895661"/>
                  <a:pt x="1776412" y="1965521"/>
                </a:cubicBezTo>
                <a:cubicBezTo>
                  <a:pt x="1799700" y="1965521"/>
                  <a:pt x="1810836" y="1976660"/>
                  <a:pt x="1834124" y="1976660"/>
                </a:cubicBezTo>
                <a:cubicBezTo>
                  <a:pt x="1834124" y="1976660"/>
                  <a:pt x="1846272" y="1976660"/>
                  <a:pt x="1857408" y="1976660"/>
                </a:cubicBezTo>
                <a:cubicBezTo>
                  <a:pt x="1891832" y="1976660"/>
                  <a:pt x="1915120" y="1965521"/>
                  <a:pt x="1938408" y="1965521"/>
                </a:cubicBezTo>
                <a:cubicBezTo>
                  <a:pt x="1961692" y="1965521"/>
                  <a:pt x="1984980" y="1965521"/>
                  <a:pt x="2008268" y="1965521"/>
                </a:cubicBezTo>
                <a:cubicBezTo>
                  <a:pt x="2461850" y="1965521"/>
                  <a:pt x="2915432" y="1965521"/>
                  <a:pt x="3333578" y="1965521"/>
                </a:cubicBezTo>
                <a:cubicBezTo>
                  <a:pt x="3368004" y="1943247"/>
                  <a:pt x="3391290" y="1954385"/>
                  <a:pt x="3391290" y="1954385"/>
                </a:cubicBezTo>
                <a:cubicBezTo>
                  <a:pt x="3391290" y="1954385"/>
                  <a:pt x="3402426" y="1919960"/>
                  <a:pt x="3402426" y="1896673"/>
                </a:cubicBezTo>
                <a:cubicBezTo>
                  <a:pt x="3413564" y="1885537"/>
                  <a:pt x="3425714" y="1862250"/>
                  <a:pt x="3460136" y="1838963"/>
                </a:cubicBezTo>
                <a:cubicBezTo>
                  <a:pt x="3506710" y="1815677"/>
                  <a:pt x="3553284" y="1838963"/>
                  <a:pt x="3553284" y="1838963"/>
                </a:cubicBezTo>
                <a:cubicBezTo>
                  <a:pt x="3553284" y="1838963"/>
                  <a:pt x="3553284" y="1804540"/>
                  <a:pt x="3623144" y="1804540"/>
                </a:cubicBezTo>
                <a:cubicBezTo>
                  <a:pt x="3681866" y="1804540"/>
                  <a:pt x="3693004" y="1838963"/>
                  <a:pt x="3693004" y="1838963"/>
                </a:cubicBezTo>
                <a:cubicBezTo>
                  <a:pt x="3693004" y="1838963"/>
                  <a:pt x="3727428" y="1804540"/>
                  <a:pt x="3774000" y="1815677"/>
                </a:cubicBezTo>
                <a:cubicBezTo>
                  <a:pt x="3809436" y="1826813"/>
                  <a:pt x="3843860" y="1896673"/>
                  <a:pt x="3843860" y="1896673"/>
                </a:cubicBezTo>
                <a:cubicBezTo>
                  <a:pt x="3843860" y="1896673"/>
                  <a:pt x="3867148" y="1885537"/>
                  <a:pt x="3901572" y="1885537"/>
                </a:cubicBezTo>
                <a:cubicBezTo>
                  <a:pt x="3924858" y="1885537"/>
                  <a:pt x="3983580" y="1896673"/>
                  <a:pt x="3994716" y="1943247"/>
                </a:cubicBezTo>
                <a:cubicBezTo>
                  <a:pt x="3994716" y="1943247"/>
                  <a:pt x="3994716" y="1955397"/>
                  <a:pt x="4005856" y="1966533"/>
                </a:cubicBezTo>
                <a:cubicBezTo>
                  <a:pt x="4226572" y="1966533"/>
                  <a:pt x="4447288" y="1966533"/>
                  <a:pt x="4656868" y="1966533"/>
                </a:cubicBezTo>
                <a:cubicBezTo>
                  <a:pt x="4656868" y="1966533"/>
                  <a:pt x="4656868" y="1966533"/>
                  <a:pt x="4656868" y="1236549"/>
                </a:cubicBezTo>
                <a:cubicBezTo>
                  <a:pt x="4656868" y="1167700"/>
                  <a:pt x="4715590" y="1121128"/>
                  <a:pt x="4773300" y="1121128"/>
                </a:cubicBezTo>
                <a:cubicBezTo>
                  <a:pt x="4773300" y="1121128"/>
                  <a:pt x="4773300" y="1121128"/>
                  <a:pt x="4959596" y="1121128"/>
                </a:cubicBezTo>
                <a:cubicBezTo>
                  <a:pt x="5029452" y="1121128"/>
                  <a:pt x="5076028" y="1166689"/>
                  <a:pt x="5076028" y="1236549"/>
                </a:cubicBezTo>
                <a:cubicBezTo>
                  <a:pt x="5076028" y="1236549"/>
                  <a:pt x="5076028" y="1236549"/>
                  <a:pt x="5076028" y="1966533"/>
                </a:cubicBezTo>
                <a:cubicBezTo>
                  <a:pt x="5076028" y="1966533"/>
                  <a:pt x="5076028" y="1966533"/>
                  <a:pt x="5087164" y="1966533"/>
                </a:cubicBezTo>
                <a:cubicBezTo>
                  <a:pt x="5087164" y="1966533"/>
                  <a:pt x="5087164" y="1966533"/>
                  <a:pt x="5087164" y="1364118"/>
                </a:cubicBezTo>
                <a:cubicBezTo>
                  <a:pt x="5087164" y="1317546"/>
                  <a:pt x="5122600" y="1270972"/>
                  <a:pt x="5180312" y="1270972"/>
                </a:cubicBezTo>
                <a:cubicBezTo>
                  <a:pt x="5180312" y="1270972"/>
                  <a:pt x="5180312" y="1270972"/>
                  <a:pt x="5331166" y="1270972"/>
                </a:cubicBezTo>
                <a:cubicBezTo>
                  <a:pt x="5388876" y="1270972"/>
                  <a:pt x="5435452" y="1317546"/>
                  <a:pt x="5435452" y="1364118"/>
                </a:cubicBezTo>
                <a:cubicBezTo>
                  <a:pt x="5435452" y="1364118"/>
                  <a:pt x="5435452" y="1364118"/>
                  <a:pt x="5435452" y="1491689"/>
                </a:cubicBezTo>
                <a:cubicBezTo>
                  <a:pt x="5469876" y="1422841"/>
                  <a:pt x="5551884" y="1376268"/>
                  <a:pt x="5632882" y="1376268"/>
                </a:cubicBezTo>
                <a:cubicBezTo>
                  <a:pt x="5761464" y="1376268"/>
                  <a:pt x="5865748" y="1480552"/>
                  <a:pt x="5865748" y="1608123"/>
                </a:cubicBezTo>
                <a:cubicBezTo>
                  <a:pt x="5865748" y="1608123"/>
                  <a:pt x="5865748" y="1608123"/>
                  <a:pt x="5865748" y="1967546"/>
                </a:cubicBezTo>
                <a:cubicBezTo>
                  <a:pt x="6365904" y="1967546"/>
                  <a:pt x="6656480" y="1967546"/>
                  <a:pt x="6656480" y="1967546"/>
                </a:cubicBezTo>
                <a:cubicBezTo>
                  <a:pt x="6703054" y="1967546"/>
                  <a:pt x="6752664" y="1989820"/>
                  <a:pt x="6752664" y="2036394"/>
                </a:cubicBezTo>
                <a:cubicBezTo>
                  <a:pt x="6752664" y="2082966"/>
                  <a:pt x="6718240" y="2117390"/>
                  <a:pt x="6671668" y="2117390"/>
                </a:cubicBezTo>
                <a:cubicBezTo>
                  <a:pt x="6671668" y="2117390"/>
                  <a:pt x="6671668" y="2117390"/>
                  <a:pt x="6241372" y="2117390"/>
                </a:cubicBezTo>
                <a:cubicBezTo>
                  <a:pt x="6241372" y="2117390"/>
                  <a:pt x="6241372" y="2117390"/>
                  <a:pt x="5880934" y="2117390"/>
                </a:cubicBezTo>
                <a:cubicBezTo>
                  <a:pt x="5880934" y="2117390"/>
                  <a:pt x="5880934" y="2117390"/>
                  <a:pt x="5880934" y="2453529"/>
                </a:cubicBezTo>
                <a:cubicBezTo>
                  <a:pt x="5880934" y="2581099"/>
                  <a:pt x="5775640" y="2685382"/>
                  <a:pt x="5648068" y="2685382"/>
                </a:cubicBezTo>
                <a:cubicBezTo>
                  <a:pt x="5567072" y="2685382"/>
                  <a:pt x="5485062" y="2639820"/>
                  <a:pt x="5450636" y="2569960"/>
                </a:cubicBezTo>
                <a:cubicBezTo>
                  <a:pt x="5450636" y="2569960"/>
                  <a:pt x="5450636" y="2569960"/>
                  <a:pt x="5450636" y="2720817"/>
                </a:cubicBezTo>
                <a:cubicBezTo>
                  <a:pt x="5450636" y="2767391"/>
                  <a:pt x="5404064" y="2813965"/>
                  <a:pt x="5346356" y="2813965"/>
                </a:cubicBezTo>
                <a:cubicBezTo>
                  <a:pt x="5346356" y="2813965"/>
                  <a:pt x="5346356" y="2813965"/>
                  <a:pt x="5195498" y="2813965"/>
                </a:cubicBezTo>
                <a:cubicBezTo>
                  <a:pt x="5136774" y="2813965"/>
                  <a:pt x="5102352" y="2767391"/>
                  <a:pt x="5102352" y="2720817"/>
                </a:cubicBezTo>
                <a:cubicBezTo>
                  <a:pt x="5102352" y="2720817"/>
                  <a:pt x="5102352" y="2720817"/>
                  <a:pt x="5102352" y="2118404"/>
                </a:cubicBezTo>
                <a:cubicBezTo>
                  <a:pt x="5102352" y="2118404"/>
                  <a:pt x="5102352" y="2118404"/>
                  <a:pt x="5091212" y="2118404"/>
                </a:cubicBezTo>
                <a:cubicBezTo>
                  <a:pt x="5091212" y="2118404"/>
                  <a:pt x="5091212" y="2118404"/>
                  <a:pt x="5091212" y="2848387"/>
                </a:cubicBezTo>
                <a:cubicBezTo>
                  <a:pt x="5091212" y="2917235"/>
                  <a:pt x="5044640" y="2963809"/>
                  <a:pt x="4974780" y="2963809"/>
                </a:cubicBezTo>
                <a:cubicBezTo>
                  <a:pt x="4974780" y="2963809"/>
                  <a:pt x="4974780" y="2963809"/>
                  <a:pt x="4788488" y="2963809"/>
                </a:cubicBezTo>
                <a:cubicBezTo>
                  <a:pt x="4729764" y="2963809"/>
                  <a:pt x="4672056" y="2918247"/>
                  <a:pt x="4672056" y="2848387"/>
                </a:cubicBezTo>
                <a:cubicBezTo>
                  <a:pt x="4672056" y="2848387"/>
                  <a:pt x="4672056" y="2848387"/>
                  <a:pt x="4672056" y="2118404"/>
                </a:cubicBezTo>
                <a:cubicBezTo>
                  <a:pt x="4672056" y="2118404"/>
                  <a:pt x="4672056" y="2118404"/>
                  <a:pt x="4056478" y="2118404"/>
                </a:cubicBezTo>
                <a:cubicBezTo>
                  <a:pt x="4056478" y="2153839"/>
                  <a:pt x="4067616" y="2188263"/>
                  <a:pt x="4056478" y="2211549"/>
                </a:cubicBezTo>
                <a:cubicBezTo>
                  <a:pt x="4044328" y="2269260"/>
                  <a:pt x="4009904" y="2351269"/>
                  <a:pt x="3940044" y="2594259"/>
                </a:cubicBezTo>
                <a:cubicBezTo>
                  <a:pt x="3870184" y="2838264"/>
                  <a:pt x="3928908" y="3463965"/>
                  <a:pt x="3835762" y="3695818"/>
                </a:cubicBezTo>
                <a:cubicBezTo>
                  <a:pt x="3743628" y="3938808"/>
                  <a:pt x="3627192" y="4206099"/>
                  <a:pt x="3557334" y="4240523"/>
                </a:cubicBezTo>
                <a:cubicBezTo>
                  <a:pt x="3487474" y="4287096"/>
                  <a:pt x="3371040" y="4240523"/>
                  <a:pt x="3301180" y="4240523"/>
                </a:cubicBezTo>
                <a:cubicBezTo>
                  <a:pt x="3232332" y="4229385"/>
                  <a:pt x="3150324" y="4171675"/>
                  <a:pt x="3022752" y="4078528"/>
                </a:cubicBezTo>
                <a:cubicBezTo>
                  <a:pt x="2884048" y="3997532"/>
                  <a:pt x="2570184" y="3753530"/>
                  <a:pt x="2477036" y="3638108"/>
                </a:cubicBezTo>
                <a:cubicBezTo>
                  <a:pt x="2383892" y="3510538"/>
                  <a:pt x="2360604" y="3348545"/>
                  <a:pt x="2360604" y="3348545"/>
                </a:cubicBezTo>
                <a:cubicBezTo>
                  <a:pt x="2360604" y="3348545"/>
                  <a:pt x="2360604" y="3348545"/>
                  <a:pt x="2326180" y="3395116"/>
                </a:cubicBezTo>
                <a:cubicBezTo>
                  <a:pt x="2326180" y="3395116"/>
                  <a:pt x="2337316" y="3430554"/>
                  <a:pt x="2337316" y="3441690"/>
                </a:cubicBezTo>
                <a:cubicBezTo>
                  <a:pt x="2337316" y="3441690"/>
                  <a:pt x="2278592" y="3522687"/>
                  <a:pt x="2267456" y="3569261"/>
                </a:cubicBezTo>
                <a:cubicBezTo>
                  <a:pt x="2267456" y="3626972"/>
                  <a:pt x="2255308" y="3639121"/>
                  <a:pt x="2244170" y="3673543"/>
                </a:cubicBezTo>
                <a:cubicBezTo>
                  <a:pt x="2220884" y="3696832"/>
                  <a:pt x="2220884" y="3696832"/>
                  <a:pt x="2197596" y="3777828"/>
                </a:cubicBezTo>
                <a:cubicBezTo>
                  <a:pt x="2174310" y="3858825"/>
                  <a:pt x="2139888" y="3998545"/>
                  <a:pt x="2139888" y="4009682"/>
                </a:cubicBezTo>
                <a:cubicBezTo>
                  <a:pt x="2152036" y="4032967"/>
                  <a:pt x="2139888" y="4079542"/>
                  <a:pt x="2128748" y="4160538"/>
                </a:cubicBezTo>
                <a:cubicBezTo>
                  <a:pt x="2105464" y="4241535"/>
                  <a:pt x="2128748" y="4229385"/>
                  <a:pt x="2128748" y="4275959"/>
                </a:cubicBezTo>
                <a:lnTo>
                  <a:pt x="2128748" y="4323797"/>
                </a:lnTo>
                <a:lnTo>
                  <a:pt x="0" y="4323797"/>
                </a:lnTo>
                <a:lnTo>
                  <a:pt x="0" y="4323796"/>
                </a:lnTo>
                <a:lnTo>
                  <a:pt x="55292" y="4323796"/>
                </a:lnTo>
                <a:lnTo>
                  <a:pt x="55292" y="1964508"/>
                </a:lnTo>
                <a:lnTo>
                  <a:pt x="122048" y="1964508"/>
                </a:lnTo>
                <a:cubicBezTo>
                  <a:pt x="133186" y="1964508"/>
                  <a:pt x="156474" y="1964508"/>
                  <a:pt x="179760" y="1964508"/>
                </a:cubicBezTo>
                <a:cubicBezTo>
                  <a:pt x="191908" y="1964508"/>
                  <a:pt x="203046" y="1964508"/>
                  <a:pt x="226334" y="1964508"/>
                </a:cubicBezTo>
                <a:lnTo>
                  <a:pt x="237470" y="1964508"/>
                </a:lnTo>
                <a:cubicBezTo>
                  <a:pt x="260756" y="1964508"/>
                  <a:pt x="295180" y="1964508"/>
                  <a:pt x="318468" y="1953371"/>
                </a:cubicBezTo>
                <a:cubicBezTo>
                  <a:pt x="609044" y="1884525"/>
                  <a:pt x="747752" y="1559525"/>
                  <a:pt x="620180" y="1327669"/>
                </a:cubicBezTo>
                <a:cubicBezTo>
                  <a:pt x="608032" y="1304383"/>
                  <a:pt x="608032" y="1293247"/>
                  <a:pt x="596894" y="1269959"/>
                </a:cubicBezTo>
                <a:cubicBezTo>
                  <a:pt x="596894" y="1246673"/>
                  <a:pt x="596894" y="1223387"/>
                  <a:pt x="585758" y="1212250"/>
                </a:cubicBezTo>
                <a:cubicBezTo>
                  <a:pt x="562470" y="1177826"/>
                  <a:pt x="527036" y="1131252"/>
                  <a:pt x="492612" y="1084680"/>
                </a:cubicBezTo>
                <a:cubicBezTo>
                  <a:pt x="480460" y="1073541"/>
                  <a:pt x="480460" y="1061392"/>
                  <a:pt x="469324" y="1050255"/>
                </a:cubicBezTo>
                <a:cubicBezTo>
                  <a:pt x="423764" y="980395"/>
                  <a:pt x="423764" y="933823"/>
                  <a:pt x="434900" y="829539"/>
                </a:cubicBezTo>
                <a:cubicBezTo>
                  <a:pt x="447050" y="829539"/>
                  <a:pt x="458188" y="818402"/>
                  <a:pt x="458188" y="818402"/>
                </a:cubicBezTo>
                <a:cubicBezTo>
                  <a:pt x="481472" y="807265"/>
                  <a:pt x="481472" y="807265"/>
                  <a:pt x="481472" y="807265"/>
                </a:cubicBezTo>
                <a:cubicBezTo>
                  <a:pt x="481472" y="807265"/>
                  <a:pt x="492612" y="760691"/>
                  <a:pt x="492612" y="702981"/>
                </a:cubicBezTo>
                <a:cubicBezTo>
                  <a:pt x="503748" y="679695"/>
                  <a:pt x="503748" y="563261"/>
                  <a:pt x="503748" y="609835"/>
                </a:cubicBezTo>
                <a:cubicBezTo>
                  <a:pt x="514884" y="609835"/>
                  <a:pt x="514884" y="563261"/>
                  <a:pt x="514884" y="516689"/>
                </a:cubicBezTo>
                <a:cubicBezTo>
                  <a:pt x="527036" y="493401"/>
                  <a:pt x="527036" y="412404"/>
                  <a:pt x="538172" y="435692"/>
                </a:cubicBezTo>
                <a:cubicBezTo>
                  <a:pt x="538172" y="343557"/>
                  <a:pt x="549308" y="401268"/>
                  <a:pt x="549308" y="377982"/>
                </a:cubicBezTo>
                <a:cubicBezTo>
                  <a:pt x="560446" y="319258"/>
                  <a:pt x="572596" y="296983"/>
                  <a:pt x="583732" y="308121"/>
                </a:cubicBezTo>
                <a:cubicBezTo>
                  <a:pt x="594868" y="285847"/>
                  <a:pt x="607018" y="239274"/>
                  <a:pt x="618156" y="296983"/>
                </a:cubicBezTo>
                <a:cubicBezTo>
                  <a:pt x="630306" y="296983"/>
                  <a:pt x="630306" y="343557"/>
                  <a:pt x="641442" y="320271"/>
                </a:cubicBezTo>
                <a:cubicBezTo>
                  <a:pt x="653592" y="273697"/>
                  <a:pt x="653592" y="296983"/>
                  <a:pt x="664728" y="239274"/>
                </a:cubicBezTo>
                <a:cubicBezTo>
                  <a:pt x="688016" y="146126"/>
                  <a:pt x="699152" y="134990"/>
                  <a:pt x="722440" y="192700"/>
                </a:cubicBezTo>
                <a:cubicBezTo>
                  <a:pt x="745728" y="228136"/>
                  <a:pt x="756864" y="192700"/>
                  <a:pt x="780150" y="158276"/>
                </a:cubicBezTo>
                <a:cubicBezTo>
                  <a:pt x="803438" y="123853"/>
                  <a:pt x="826724" y="147139"/>
                  <a:pt x="850010" y="123853"/>
                </a:cubicBezTo>
                <a:cubicBezTo>
                  <a:pt x="862160" y="136003"/>
                  <a:pt x="885444" y="89429"/>
                  <a:pt x="896582" y="66143"/>
                </a:cubicBezTo>
                <a:cubicBezTo>
                  <a:pt x="919870" y="66143"/>
                  <a:pt x="931006" y="8432"/>
                  <a:pt x="954292" y="89429"/>
                </a:cubicBezTo>
                <a:cubicBezTo>
                  <a:pt x="966444" y="228136"/>
                  <a:pt x="989730" y="112717"/>
                  <a:pt x="1000866" y="123853"/>
                </a:cubicBezTo>
                <a:cubicBezTo>
                  <a:pt x="1024152" y="100567"/>
                  <a:pt x="1035292" y="123853"/>
                  <a:pt x="1058576" y="77279"/>
                </a:cubicBezTo>
                <a:cubicBezTo>
                  <a:pt x="1073132" y="34250"/>
                  <a:pt x="1082940" y="-79"/>
                  <a:pt x="1093936" y="0"/>
                </a:cubicBezTo>
                <a:close/>
              </a:path>
            </a:pathLst>
          </a:custGeom>
          <a:solidFill>
            <a:schemeClr val="tx1"/>
          </a:solidFill>
          <a:ln w="56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BB85FEE-7A90-42E5-9C7A-4AB5F0420FBB}"/>
              </a:ext>
            </a:extLst>
          </p:cNvPr>
          <p:cNvSpPr/>
          <p:nvPr/>
        </p:nvSpPr>
        <p:spPr>
          <a:xfrm>
            <a:off x="-1" y="-105508"/>
            <a:ext cx="12192001" cy="14067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93BED2C-4D92-41CB-91EF-309A6859D8E9}"/>
              </a:ext>
            </a:extLst>
          </p:cNvPr>
          <p:cNvSpPr/>
          <p:nvPr/>
        </p:nvSpPr>
        <p:spPr>
          <a:xfrm>
            <a:off x="1814939" y="251172"/>
            <a:ext cx="85621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4800" b="1" dirty="0" smtClean="0">
                <a:solidFill>
                  <a:schemeClr val="bg1"/>
                </a:solidFill>
              </a:rPr>
              <a:t>DESCRIPCIÓN</a:t>
            </a:r>
            <a:r>
              <a:rPr lang="en-US" sz="4800" b="1" dirty="0" smtClean="0">
                <a:solidFill>
                  <a:schemeClr val="bg1"/>
                </a:solidFill>
              </a:rPr>
              <a:t> GENERAL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3CD8558-D366-456A-B772-1A0B4514B03A}"/>
              </a:ext>
            </a:extLst>
          </p:cNvPr>
          <p:cNvSpPr txBox="1"/>
          <p:nvPr/>
        </p:nvSpPr>
        <p:spPr>
          <a:xfrm>
            <a:off x="639778" y="1773204"/>
            <a:ext cx="431029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Bear Fitness Center App es una experiencia de entrenamiento completa, dentro y fuera del gimnasio. Promueve e impulsa una visión amplia del auge de personas que están interesados en llevar una vida sana y activa, por vía de los ejercicios, una alimentación correcta y dieta seleccionada por expertos en el área de nutrición y dietética. Bear fitness center cree en la factibilidad de los deportes y actividad física como un sector de recreación que cada vez gana más adeptos en la sociedad.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4405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E9E43CF-2CD7-4048-8CD0-95CFF08598C4}"/>
              </a:ext>
            </a:extLst>
          </p:cNvPr>
          <p:cNvSpPr/>
          <p:nvPr/>
        </p:nvSpPr>
        <p:spPr>
          <a:xfrm>
            <a:off x="-1" y="0"/>
            <a:ext cx="569741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BB85FEE-7A90-42E5-9C7A-4AB5F0420FBB}"/>
              </a:ext>
            </a:extLst>
          </p:cNvPr>
          <p:cNvSpPr/>
          <p:nvPr/>
        </p:nvSpPr>
        <p:spPr>
          <a:xfrm>
            <a:off x="-1" y="-105508"/>
            <a:ext cx="12192001" cy="14067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93BED2C-4D92-41CB-91EF-309A6859D8E9}"/>
              </a:ext>
            </a:extLst>
          </p:cNvPr>
          <p:cNvSpPr/>
          <p:nvPr/>
        </p:nvSpPr>
        <p:spPr>
          <a:xfrm>
            <a:off x="1814939" y="251172"/>
            <a:ext cx="856212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4400" b="1" dirty="0" smtClean="0">
                <a:solidFill>
                  <a:schemeClr val="bg1"/>
                </a:solidFill>
              </a:rPr>
              <a:t>OBJETIVOS DE LA EMPRESA</a:t>
            </a:r>
            <a:endParaRPr lang="en-US" sz="4400" b="1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3CD8558-D366-456A-B772-1A0B4514B03A}"/>
              </a:ext>
            </a:extLst>
          </p:cNvPr>
          <p:cNvSpPr txBox="1"/>
          <p:nvPr/>
        </p:nvSpPr>
        <p:spPr>
          <a:xfrm>
            <a:off x="639778" y="2033224"/>
            <a:ext cx="43102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Desde sus inicios la principal meta de Bear Fitness Center es convertirse en la cadena de gimnasios mas importante y grande de la Republica Dominicana, brindando el mejor servicio posible a sus clientes.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31">
            <a:extLst>
              <a:ext uri="{FF2B5EF4-FFF2-40B4-BE49-F238E27FC236}">
                <a16:creationId xmlns:a16="http://schemas.microsoft.com/office/drawing/2014/main" id="{73CD8558-D366-456A-B772-1A0B4514B03A}"/>
              </a:ext>
            </a:extLst>
          </p:cNvPr>
          <p:cNvSpPr txBox="1"/>
          <p:nvPr/>
        </p:nvSpPr>
        <p:spPr>
          <a:xfrm>
            <a:off x="6789561" y="1916672"/>
            <a:ext cx="431029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 smtClean="0"/>
              <a:t>Ser </a:t>
            </a:r>
            <a:r>
              <a:rPr lang="es-ES" sz="1600" dirty="0"/>
              <a:t>pioneros en la industria de los deportes y actividades físicas y estar actualizados en este mundo tan volátil y que cada día cambia y aparecen distintos tipos de actividades e equipos que facilitan los ejercicios.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 smtClean="0"/>
              <a:t>Ofrecer </a:t>
            </a:r>
            <a:r>
              <a:rPr lang="es-ES" sz="1600" dirty="0"/>
              <a:t>un paquete de facilidades a nuestros clientes para alcanzar las expectativas del mercado de actividades físicas y deportivas, ser la opción más atractiva y principal para futuros o potenciales clientes.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 smtClean="0"/>
              <a:t>Que </a:t>
            </a:r>
            <a:r>
              <a:rPr lang="es-ES" sz="1600" dirty="0"/>
              <a:t>nuestra empresa sea conocida e identificada en todo el mundo por nuestra marca y servicios relacionado a todas las actividades realizadas en los gimnasios.</a:t>
            </a:r>
          </a:p>
        </p:txBody>
      </p:sp>
      <p:sp>
        <p:nvSpPr>
          <p:cNvPr id="18" name="TextBox 20">
            <a:extLst>
              <a:ext uri="{FF2B5EF4-FFF2-40B4-BE49-F238E27FC236}">
                <a16:creationId xmlns:a16="http://schemas.microsoft.com/office/drawing/2014/main" id="{44514EFB-C6B9-407A-A4C8-911CC5066F4B}"/>
              </a:ext>
            </a:extLst>
          </p:cNvPr>
          <p:cNvSpPr txBox="1"/>
          <p:nvPr/>
        </p:nvSpPr>
        <p:spPr>
          <a:xfrm>
            <a:off x="639778" y="1552434"/>
            <a:ext cx="303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altLang="ko-KR" b="1" dirty="0" smtClean="0">
                <a:solidFill>
                  <a:schemeClr val="bg1"/>
                </a:solidFill>
                <a:cs typeface="Arial" pitchFamily="34" charset="0"/>
              </a:rPr>
              <a:t>Generales de la empresa</a:t>
            </a:r>
            <a:endParaRPr lang="es-ES" altLang="ko-KR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7" name="TextBox 20">
            <a:extLst>
              <a:ext uri="{FF2B5EF4-FFF2-40B4-BE49-F238E27FC236}">
                <a16:creationId xmlns:a16="http://schemas.microsoft.com/office/drawing/2014/main" id="{44514EFB-C6B9-407A-A4C8-911CC5066F4B}"/>
              </a:ext>
            </a:extLst>
          </p:cNvPr>
          <p:cNvSpPr txBox="1"/>
          <p:nvPr/>
        </p:nvSpPr>
        <p:spPr>
          <a:xfrm>
            <a:off x="6337193" y="1552434"/>
            <a:ext cx="3923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altLang="ko-KR" b="1" dirty="0" smtClean="0">
                <a:cs typeface="Arial" pitchFamily="34" charset="0"/>
              </a:rPr>
              <a:t>Específicos de la empresa</a:t>
            </a:r>
            <a:endParaRPr lang="es-ES" altLang="ko-KR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47278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1559AE9C-4117-42A0-AFE1-96DE0F663825}"/>
              </a:ext>
            </a:extLst>
          </p:cNvPr>
          <p:cNvSpPr/>
          <p:nvPr/>
        </p:nvSpPr>
        <p:spPr>
          <a:xfrm>
            <a:off x="0" y="-70338"/>
            <a:ext cx="12192000" cy="69497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 Placeholder 1"/>
          <p:cNvSpPr txBox="1">
            <a:spLocks/>
          </p:cNvSpPr>
          <p:nvPr/>
        </p:nvSpPr>
        <p:spPr>
          <a:xfrm>
            <a:off x="1011117" y="345759"/>
            <a:ext cx="10044998" cy="724247"/>
          </a:xfrm>
          <a:prstGeom prst="rect">
            <a:avLst/>
          </a:prstGeom>
        </p:spPr>
        <p:txBody>
          <a:bodyPr>
            <a:normAutofit/>
          </a:bodyPr>
          <a:lstStyle>
            <a:lvl1pPr marL="228605" indent="-228605" algn="l" defTabSz="91442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1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5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5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1" dirty="0" smtClean="0">
                <a:solidFill>
                  <a:schemeClr val="bg1"/>
                </a:solidFill>
              </a:rPr>
              <a:t>ESTRUCTURA TECNOLÓGICA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9" name="TextBox 20">
            <a:extLst>
              <a:ext uri="{FF2B5EF4-FFF2-40B4-BE49-F238E27FC236}">
                <a16:creationId xmlns:a16="http://schemas.microsoft.com/office/drawing/2014/main" id="{44514EFB-C6B9-407A-A4C8-911CC5066F4B}"/>
              </a:ext>
            </a:extLst>
          </p:cNvPr>
          <p:cNvSpPr txBox="1"/>
          <p:nvPr/>
        </p:nvSpPr>
        <p:spPr>
          <a:xfrm>
            <a:off x="1011117" y="947860"/>
            <a:ext cx="2614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altLang="ko-KR" sz="2000" b="1" dirty="0" smtClean="0">
                <a:solidFill>
                  <a:schemeClr val="bg1"/>
                </a:solidFill>
                <a:cs typeface="Arial" pitchFamily="34" charset="0"/>
              </a:rPr>
              <a:t> DIAGRAMA ER</a:t>
            </a:r>
            <a:endParaRPr lang="es-ES" altLang="ko-KR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884" y="1483340"/>
            <a:ext cx="9920231" cy="522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3574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1559AE9C-4117-42A0-AFE1-96DE0F663825}"/>
              </a:ext>
            </a:extLst>
          </p:cNvPr>
          <p:cNvSpPr/>
          <p:nvPr/>
        </p:nvSpPr>
        <p:spPr>
          <a:xfrm>
            <a:off x="0" y="-70338"/>
            <a:ext cx="12192000" cy="69497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E483B1-3EE5-405C-8C18-7E6146361FBA}"/>
              </a:ext>
            </a:extLst>
          </p:cNvPr>
          <p:cNvSpPr txBox="1"/>
          <p:nvPr/>
        </p:nvSpPr>
        <p:spPr>
          <a:xfrm>
            <a:off x="1668585" y="2617376"/>
            <a:ext cx="3482878" cy="2308324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s-ES" dirty="0" err="1">
                <a:solidFill>
                  <a:schemeClr val="bg1"/>
                </a:solidFill>
              </a:rPr>
              <a:t>React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native</a:t>
            </a:r>
            <a:r>
              <a:rPr lang="es-ES" dirty="0">
                <a:solidFill>
                  <a:schemeClr val="bg1"/>
                </a:solidFill>
              </a:rPr>
              <a:t>, se ha decidido utilizar este </a:t>
            </a:r>
            <a:r>
              <a:rPr lang="es-ES" dirty="0" err="1">
                <a:solidFill>
                  <a:schemeClr val="bg1"/>
                </a:solidFill>
              </a:rPr>
              <a:t>framework</a:t>
            </a:r>
            <a:r>
              <a:rPr lang="es-ES" dirty="0">
                <a:solidFill>
                  <a:schemeClr val="bg1"/>
                </a:solidFill>
              </a:rPr>
              <a:t> o “entorno de trabajo”, por ser óptimo para la creación de aplicaciones móviles de forma nativa y ser dependiente de los componentes de las plataformas que utilicemos.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 Placeholder 1"/>
          <p:cNvSpPr txBox="1">
            <a:spLocks/>
          </p:cNvSpPr>
          <p:nvPr/>
        </p:nvSpPr>
        <p:spPr>
          <a:xfrm>
            <a:off x="1668586" y="651243"/>
            <a:ext cx="8424984" cy="724247"/>
          </a:xfrm>
          <a:prstGeom prst="rect">
            <a:avLst/>
          </a:prstGeom>
        </p:spPr>
        <p:txBody>
          <a:bodyPr>
            <a:normAutofit/>
          </a:bodyPr>
          <a:lstStyle>
            <a:lvl1pPr marL="228605" indent="-228605" algn="l" defTabSz="91442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1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5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5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1" dirty="0" smtClean="0">
                <a:solidFill>
                  <a:schemeClr val="bg1"/>
                </a:solidFill>
              </a:rPr>
              <a:t>ESTRUCTURA TECNOLÓGICA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44514EFB-C6B9-407A-A4C8-911CC5066F4B}"/>
              </a:ext>
            </a:extLst>
          </p:cNvPr>
          <p:cNvSpPr txBox="1"/>
          <p:nvPr/>
        </p:nvSpPr>
        <p:spPr>
          <a:xfrm>
            <a:off x="1668585" y="1796378"/>
            <a:ext cx="34828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altLang="ko-KR" sz="2000" b="1" dirty="0" smtClean="0">
                <a:solidFill>
                  <a:schemeClr val="bg1"/>
                </a:solidFill>
                <a:cs typeface="Arial" pitchFamily="34" charset="0"/>
              </a:rPr>
              <a:t>Lenguaje de programación </a:t>
            </a:r>
            <a:endParaRPr lang="es-ES" altLang="ko-KR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9" name="TextBox 20">
            <a:extLst>
              <a:ext uri="{FF2B5EF4-FFF2-40B4-BE49-F238E27FC236}">
                <a16:creationId xmlns:a16="http://schemas.microsoft.com/office/drawing/2014/main" id="{44514EFB-C6B9-407A-A4C8-911CC5066F4B}"/>
              </a:ext>
            </a:extLst>
          </p:cNvPr>
          <p:cNvSpPr txBox="1"/>
          <p:nvPr/>
        </p:nvSpPr>
        <p:spPr>
          <a:xfrm>
            <a:off x="6529901" y="1805284"/>
            <a:ext cx="2614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altLang="ko-KR" sz="2000" b="1" dirty="0">
                <a:solidFill>
                  <a:schemeClr val="bg1"/>
                </a:solidFill>
                <a:cs typeface="Arial" pitchFamily="34" charset="0"/>
              </a:rPr>
              <a:t>Tablas de la </a:t>
            </a:r>
            <a:r>
              <a:rPr lang="es-ES" altLang="ko-KR" sz="2000" b="1" dirty="0" smtClean="0">
                <a:solidFill>
                  <a:schemeClr val="bg1"/>
                </a:solidFill>
                <a:cs typeface="Arial" pitchFamily="34" charset="0"/>
              </a:rPr>
              <a:t>BD</a:t>
            </a:r>
            <a:endParaRPr lang="es-ES" altLang="ko-KR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54">
            <a:extLst>
              <a:ext uri="{FF2B5EF4-FFF2-40B4-BE49-F238E27FC236}">
                <a16:creationId xmlns:a16="http://schemas.microsoft.com/office/drawing/2014/main" id="{CAE483B1-3EE5-405C-8C18-7E6146361FBA}"/>
              </a:ext>
            </a:extLst>
          </p:cNvPr>
          <p:cNvSpPr txBox="1"/>
          <p:nvPr/>
        </p:nvSpPr>
        <p:spPr>
          <a:xfrm>
            <a:off x="6529901" y="2617376"/>
            <a:ext cx="3482878" cy="2308324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 smtClean="0">
                <a:solidFill>
                  <a:schemeClr val="bg1"/>
                </a:solidFill>
              </a:rPr>
              <a:t>User</a:t>
            </a:r>
            <a:endParaRPr lang="es-E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 smtClean="0">
                <a:solidFill>
                  <a:schemeClr val="bg1"/>
                </a:solidFill>
              </a:rPr>
              <a:t>Member</a:t>
            </a:r>
            <a:endParaRPr lang="es-E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 smtClean="0">
                <a:solidFill>
                  <a:schemeClr val="bg1"/>
                </a:solidFill>
              </a:rPr>
              <a:t>Membership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Type</a:t>
            </a:r>
            <a:endParaRPr lang="es-E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>
                <a:solidFill>
                  <a:schemeClr val="bg1"/>
                </a:solidFill>
              </a:rPr>
              <a:t>Instructor</a:t>
            </a:r>
            <a:endParaRPr lang="es-E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 smtClean="0">
                <a:solidFill>
                  <a:schemeClr val="bg1"/>
                </a:solidFill>
              </a:rPr>
              <a:t>Workout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>
                <a:solidFill>
                  <a:schemeClr val="bg1"/>
                </a:solidFill>
              </a:rPr>
              <a:t>Plan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 smtClean="0">
                <a:solidFill>
                  <a:schemeClr val="bg1"/>
                </a:solidFill>
              </a:rPr>
              <a:t>Workout</a:t>
            </a:r>
            <a:endParaRPr lang="es-E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 smtClean="0">
                <a:solidFill>
                  <a:schemeClr val="bg1"/>
                </a:solidFill>
              </a:rPr>
              <a:t>Payment</a:t>
            </a:r>
            <a:endParaRPr lang="es-E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 smtClean="0">
                <a:solidFill>
                  <a:schemeClr val="bg1"/>
                </a:solidFill>
              </a:rPr>
              <a:t>Promotional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>
                <a:solidFill>
                  <a:schemeClr val="bg1"/>
                </a:solidFill>
              </a:rPr>
              <a:t>Material</a:t>
            </a:r>
          </a:p>
        </p:txBody>
      </p:sp>
      <p:sp>
        <p:nvSpPr>
          <p:cNvPr id="9" name="Freeform 76">
            <a:extLst>
              <a:ext uri="{FF2B5EF4-FFF2-40B4-BE49-F238E27FC236}">
                <a16:creationId xmlns:a16="http://schemas.microsoft.com/office/drawing/2014/main" id="{BFDEA1FB-6246-4435-B057-E5EA59FE13DA}"/>
              </a:ext>
            </a:extLst>
          </p:cNvPr>
          <p:cNvSpPr>
            <a:spLocks/>
          </p:cNvSpPr>
          <p:nvPr/>
        </p:nvSpPr>
        <p:spPr bwMode="auto">
          <a:xfrm flipH="1">
            <a:off x="8271340" y="1013366"/>
            <a:ext cx="3758770" cy="5426980"/>
          </a:xfrm>
          <a:custGeom>
            <a:avLst/>
            <a:gdLst>
              <a:gd name="connsiteX0" fmla="*/ 1227755 w 2642246"/>
              <a:gd name="connsiteY0" fmla="*/ 1964439 h 3814923"/>
              <a:gd name="connsiteX1" fmla="*/ 1261605 w 2642246"/>
              <a:gd name="connsiteY1" fmla="*/ 2136180 h 3814923"/>
              <a:gd name="connsiteX2" fmla="*/ 1299673 w 2642246"/>
              <a:gd name="connsiteY2" fmla="*/ 2036394 h 3814923"/>
              <a:gd name="connsiteX3" fmla="*/ 1227755 w 2642246"/>
              <a:gd name="connsiteY3" fmla="*/ 1964439 h 3814923"/>
              <a:gd name="connsiteX4" fmla="*/ 1342396 w 2642246"/>
              <a:gd name="connsiteY4" fmla="*/ 0 h 3814923"/>
              <a:gd name="connsiteX5" fmla="*/ 1373511 w 2642246"/>
              <a:gd name="connsiteY5" fmla="*/ 17759 h 3814923"/>
              <a:gd name="connsiteX6" fmla="*/ 1386846 w 2642246"/>
              <a:gd name="connsiteY6" fmla="*/ 26638 h 3814923"/>
              <a:gd name="connsiteX7" fmla="*/ 1466856 w 2642246"/>
              <a:gd name="connsiteY7" fmla="*/ 173147 h 3814923"/>
              <a:gd name="connsiteX8" fmla="*/ 1471301 w 2642246"/>
              <a:gd name="connsiteY8" fmla="*/ 195346 h 3814923"/>
              <a:gd name="connsiteX9" fmla="*/ 1489081 w 2642246"/>
              <a:gd name="connsiteY9" fmla="*/ 257501 h 3814923"/>
              <a:gd name="connsiteX10" fmla="*/ 1480191 w 2642246"/>
              <a:gd name="connsiteY10" fmla="*/ 279700 h 3814923"/>
              <a:gd name="connsiteX11" fmla="*/ 1444631 w 2642246"/>
              <a:gd name="connsiteY11" fmla="*/ 310777 h 3814923"/>
              <a:gd name="connsiteX12" fmla="*/ 1422406 w 2642246"/>
              <a:gd name="connsiteY12" fmla="*/ 319657 h 3814923"/>
              <a:gd name="connsiteX13" fmla="*/ 1284610 w 2642246"/>
              <a:gd name="connsiteY13" fmla="*/ 293019 h 3814923"/>
              <a:gd name="connsiteX14" fmla="*/ 1266830 w 2642246"/>
              <a:gd name="connsiteY14" fmla="*/ 270820 h 3814923"/>
              <a:gd name="connsiteX15" fmla="*/ 1146815 w 2642246"/>
              <a:gd name="connsiteY15" fmla="*/ 381812 h 3814923"/>
              <a:gd name="connsiteX16" fmla="*/ 1124590 w 2642246"/>
              <a:gd name="connsiteY16" fmla="*/ 901254 h 3814923"/>
              <a:gd name="connsiteX17" fmla="*/ 1151260 w 2642246"/>
              <a:gd name="connsiteY17" fmla="*/ 905694 h 3814923"/>
              <a:gd name="connsiteX18" fmla="*/ 1169040 w 2642246"/>
              <a:gd name="connsiteY18" fmla="*/ 910133 h 3814923"/>
              <a:gd name="connsiteX19" fmla="*/ 1195710 w 2642246"/>
              <a:gd name="connsiteY19" fmla="*/ 923452 h 3814923"/>
              <a:gd name="connsiteX20" fmla="*/ 1293500 w 2642246"/>
              <a:gd name="connsiteY20" fmla="*/ 1083281 h 3814923"/>
              <a:gd name="connsiteX21" fmla="*/ 1306835 w 2642246"/>
              <a:gd name="connsiteY21" fmla="*/ 1087720 h 3814923"/>
              <a:gd name="connsiteX22" fmla="*/ 1311281 w 2642246"/>
              <a:gd name="connsiteY22" fmla="*/ 1105479 h 3814923"/>
              <a:gd name="connsiteX23" fmla="*/ 1311281 w 2642246"/>
              <a:gd name="connsiteY23" fmla="*/ 1109919 h 3814923"/>
              <a:gd name="connsiteX24" fmla="*/ 1377956 w 2642246"/>
              <a:gd name="connsiteY24" fmla="*/ 1154316 h 3814923"/>
              <a:gd name="connsiteX25" fmla="*/ 1377956 w 2642246"/>
              <a:gd name="connsiteY25" fmla="*/ 1167635 h 3814923"/>
              <a:gd name="connsiteX26" fmla="*/ 1386846 w 2642246"/>
              <a:gd name="connsiteY26" fmla="*/ 1198712 h 3814923"/>
              <a:gd name="connsiteX27" fmla="*/ 1391291 w 2642246"/>
              <a:gd name="connsiteY27" fmla="*/ 1212031 h 3814923"/>
              <a:gd name="connsiteX28" fmla="*/ 1426851 w 2642246"/>
              <a:gd name="connsiteY28" fmla="*/ 1260868 h 3814923"/>
              <a:gd name="connsiteX29" fmla="*/ 1431296 w 2642246"/>
              <a:gd name="connsiteY29" fmla="*/ 1265307 h 3814923"/>
              <a:gd name="connsiteX30" fmla="*/ 1440186 w 2642246"/>
              <a:gd name="connsiteY30" fmla="*/ 1283066 h 3814923"/>
              <a:gd name="connsiteX31" fmla="*/ 1444631 w 2642246"/>
              <a:gd name="connsiteY31" fmla="*/ 1291945 h 3814923"/>
              <a:gd name="connsiteX32" fmla="*/ 1449076 w 2642246"/>
              <a:gd name="connsiteY32" fmla="*/ 1300825 h 3814923"/>
              <a:gd name="connsiteX33" fmla="*/ 1453521 w 2642246"/>
              <a:gd name="connsiteY33" fmla="*/ 1309704 h 3814923"/>
              <a:gd name="connsiteX34" fmla="*/ 1462411 w 2642246"/>
              <a:gd name="connsiteY34" fmla="*/ 1340782 h 3814923"/>
              <a:gd name="connsiteX35" fmla="*/ 1471301 w 2642246"/>
              <a:gd name="connsiteY35" fmla="*/ 1349661 h 3814923"/>
              <a:gd name="connsiteX36" fmla="*/ 1493526 w 2642246"/>
              <a:gd name="connsiteY36" fmla="*/ 1367420 h 3814923"/>
              <a:gd name="connsiteX37" fmla="*/ 1502416 w 2642246"/>
              <a:gd name="connsiteY37" fmla="*/ 1367420 h 3814923"/>
              <a:gd name="connsiteX38" fmla="*/ 1515751 w 2642246"/>
              <a:gd name="connsiteY38" fmla="*/ 1371860 h 3814923"/>
              <a:gd name="connsiteX39" fmla="*/ 1529086 w 2642246"/>
              <a:gd name="connsiteY39" fmla="*/ 1367420 h 3814923"/>
              <a:gd name="connsiteX40" fmla="*/ 1582427 w 2642246"/>
              <a:gd name="connsiteY40" fmla="*/ 1309704 h 3814923"/>
              <a:gd name="connsiteX41" fmla="*/ 1560201 w 2642246"/>
              <a:gd name="connsiteY41" fmla="*/ 1376299 h 3814923"/>
              <a:gd name="connsiteX42" fmla="*/ 1555757 w 2642246"/>
              <a:gd name="connsiteY42" fmla="*/ 1385179 h 3814923"/>
              <a:gd name="connsiteX43" fmla="*/ 1529086 w 2642246"/>
              <a:gd name="connsiteY43" fmla="*/ 1456213 h 3814923"/>
              <a:gd name="connsiteX44" fmla="*/ 1537976 w 2642246"/>
              <a:gd name="connsiteY44" fmla="*/ 1460653 h 3814923"/>
              <a:gd name="connsiteX45" fmla="*/ 1600207 w 2642246"/>
              <a:gd name="connsiteY45" fmla="*/ 1469532 h 3814923"/>
              <a:gd name="connsiteX46" fmla="*/ 1466856 w 2642246"/>
              <a:gd name="connsiteY46" fmla="*/ 1469532 h 3814923"/>
              <a:gd name="connsiteX47" fmla="*/ 1457966 w 2642246"/>
              <a:gd name="connsiteY47" fmla="*/ 1465093 h 3814923"/>
              <a:gd name="connsiteX48" fmla="*/ 1444631 w 2642246"/>
              <a:gd name="connsiteY48" fmla="*/ 1456213 h 3814923"/>
              <a:gd name="connsiteX49" fmla="*/ 1431296 w 2642246"/>
              <a:gd name="connsiteY49" fmla="*/ 1442894 h 3814923"/>
              <a:gd name="connsiteX50" fmla="*/ 1422406 w 2642246"/>
              <a:gd name="connsiteY50" fmla="*/ 1438455 h 3814923"/>
              <a:gd name="connsiteX51" fmla="*/ 1404626 w 2642246"/>
              <a:gd name="connsiteY51" fmla="*/ 1434015 h 3814923"/>
              <a:gd name="connsiteX52" fmla="*/ 1369066 w 2642246"/>
              <a:gd name="connsiteY52" fmla="*/ 1434015 h 3814923"/>
              <a:gd name="connsiteX53" fmla="*/ 1386846 w 2642246"/>
              <a:gd name="connsiteY53" fmla="*/ 1487291 h 3814923"/>
              <a:gd name="connsiteX54" fmla="*/ 1306835 w 2642246"/>
              <a:gd name="connsiteY54" fmla="*/ 1269747 h 3814923"/>
              <a:gd name="connsiteX55" fmla="*/ 1306835 w 2642246"/>
              <a:gd name="connsiteY55" fmla="*/ 1260868 h 3814923"/>
              <a:gd name="connsiteX56" fmla="*/ 1306835 w 2642246"/>
              <a:gd name="connsiteY56" fmla="*/ 1251988 h 3814923"/>
              <a:gd name="connsiteX57" fmla="*/ 1302390 w 2642246"/>
              <a:gd name="connsiteY57" fmla="*/ 1247549 h 3814923"/>
              <a:gd name="connsiteX58" fmla="*/ 1275720 w 2642246"/>
              <a:gd name="connsiteY58" fmla="*/ 1256428 h 3814923"/>
              <a:gd name="connsiteX59" fmla="*/ 1217935 w 2642246"/>
              <a:gd name="connsiteY59" fmla="*/ 1300825 h 3814923"/>
              <a:gd name="connsiteX60" fmla="*/ 1146815 w 2642246"/>
              <a:gd name="connsiteY60" fmla="*/ 1385179 h 3814923"/>
              <a:gd name="connsiteX61" fmla="*/ 1155705 w 2642246"/>
              <a:gd name="connsiteY61" fmla="*/ 1411817 h 3814923"/>
              <a:gd name="connsiteX62" fmla="*/ 1164595 w 2642246"/>
              <a:gd name="connsiteY62" fmla="*/ 1434015 h 3814923"/>
              <a:gd name="connsiteX63" fmla="*/ 1177930 w 2642246"/>
              <a:gd name="connsiteY63" fmla="*/ 1456213 h 3814923"/>
              <a:gd name="connsiteX64" fmla="*/ 1191265 w 2642246"/>
              <a:gd name="connsiteY64" fmla="*/ 1473972 h 3814923"/>
              <a:gd name="connsiteX65" fmla="*/ 1200155 w 2642246"/>
              <a:gd name="connsiteY65" fmla="*/ 1496170 h 3814923"/>
              <a:gd name="connsiteX66" fmla="*/ 1226825 w 2642246"/>
              <a:gd name="connsiteY66" fmla="*/ 1545007 h 3814923"/>
              <a:gd name="connsiteX67" fmla="*/ 1244605 w 2642246"/>
              <a:gd name="connsiteY67" fmla="*/ 1567205 h 3814923"/>
              <a:gd name="connsiteX68" fmla="*/ 1289055 w 2642246"/>
              <a:gd name="connsiteY68" fmla="*/ 1642680 h 3814923"/>
              <a:gd name="connsiteX69" fmla="*/ 1297945 w 2642246"/>
              <a:gd name="connsiteY69" fmla="*/ 1669318 h 3814923"/>
              <a:gd name="connsiteX70" fmla="*/ 1306835 w 2642246"/>
              <a:gd name="connsiteY70" fmla="*/ 1700395 h 3814923"/>
              <a:gd name="connsiteX71" fmla="*/ 1324615 w 2642246"/>
              <a:gd name="connsiteY71" fmla="*/ 1727034 h 3814923"/>
              <a:gd name="connsiteX72" fmla="*/ 1364621 w 2642246"/>
              <a:gd name="connsiteY72" fmla="*/ 1789189 h 3814923"/>
              <a:gd name="connsiteX73" fmla="*/ 1373511 w 2642246"/>
              <a:gd name="connsiteY73" fmla="*/ 1806948 h 3814923"/>
              <a:gd name="connsiteX74" fmla="*/ 1457966 w 2642246"/>
              <a:gd name="connsiteY74" fmla="*/ 1940138 h 3814923"/>
              <a:gd name="connsiteX75" fmla="*/ 1462411 w 2642246"/>
              <a:gd name="connsiteY75" fmla="*/ 1966776 h 3814923"/>
              <a:gd name="connsiteX76" fmla="*/ 1391291 w 2642246"/>
              <a:gd name="connsiteY76" fmla="*/ 2193199 h 3814923"/>
              <a:gd name="connsiteX77" fmla="*/ 1377956 w 2642246"/>
              <a:gd name="connsiteY77" fmla="*/ 2219837 h 3814923"/>
              <a:gd name="connsiteX78" fmla="*/ 1360176 w 2642246"/>
              <a:gd name="connsiteY78" fmla="*/ 2250915 h 3814923"/>
              <a:gd name="connsiteX79" fmla="*/ 1320171 w 2642246"/>
              <a:gd name="connsiteY79" fmla="*/ 2317510 h 3814923"/>
              <a:gd name="connsiteX80" fmla="*/ 1337951 w 2642246"/>
              <a:gd name="connsiteY80" fmla="*/ 2335269 h 3814923"/>
              <a:gd name="connsiteX81" fmla="*/ 1351286 w 2642246"/>
              <a:gd name="connsiteY81" fmla="*/ 2348588 h 3814923"/>
              <a:gd name="connsiteX82" fmla="*/ 1369066 w 2642246"/>
              <a:gd name="connsiteY82" fmla="*/ 2366347 h 3814923"/>
              <a:gd name="connsiteX83" fmla="*/ 1493526 w 2642246"/>
              <a:gd name="connsiteY83" fmla="*/ 2805874 h 3814923"/>
              <a:gd name="connsiteX84" fmla="*/ 1497971 w 2642246"/>
              <a:gd name="connsiteY84" fmla="*/ 2819193 h 3814923"/>
              <a:gd name="connsiteX85" fmla="*/ 1560201 w 2642246"/>
              <a:gd name="connsiteY85" fmla="*/ 3076694 h 3814923"/>
              <a:gd name="connsiteX86" fmla="*/ 1622432 w 2642246"/>
              <a:gd name="connsiteY86" fmla="*/ 3303118 h 3814923"/>
              <a:gd name="connsiteX87" fmla="*/ 2071379 w 2642246"/>
              <a:gd name="connsiteY87" fmla="*/ 3289799 h 3814923"/>
              <a:gd name="connsiteX88" fmla="*/ 2315855 w 2642246"/>
              <a:gd name="connsiteY88" fmla="*/ 3338635 h 3814923"/>
              <a:gd name="connsiteX89" fmla="*/ 2338080 w 2642246"/>
              <a:gd name="connsiteY89" fmla="*/ 3343075 h 3814923"/>
              <a:gd name="connsiteX90" fmla="*/ 2360305 w 2642246"/>
              <a:gd name="connsiteY90" fmla="*/ 3351954 h 3814923"/>
              <a:gd name="connsiteX91" fmla="*/ 2382530 w 2642246"/>
              <a:gd name="connsiteY91" fmla="*/ 3356394 h 3814923"/>
              <a:gd name="connsiteX92" fmla="*/ 2458095 w 2642246"/>
              <a:gd name="connsiteY92" fmla="*/ 3374153 h 3814923"/>
              <a:gd name="connsiteX93" fmla="*/ 2484765 w 2642246"/>
              <a:gd name="connsiteY93" fmla="*/ 3378592 h 3814923"/>
              <a:gd name="connsiteX94" fmla="*/ 2551441 w 2642246"/>
              <a:gd name="connsiteY94" fmla="*/ 3383032 h 3814923"/>
              <a:gd name="connsiteX95" fmla="*/ 2573666 w 2642246"/>
              <a:gd name="connsiteY95" fmla="*/ 3387472 h 3814923"/>
              <a:gd name="connsiteX96" fmla="*/ 2640341 w 2642246"/>
              <a:gd name="connsiteY96" fmla="*/ 3498464 h 3814923"/>
              <a:gd name="connsiteX97" fmla="*/ 2631451 w 2642246"/>
              <a:gd name="connsiteY97" fmla="*/ 3520662 h 3814923"/>
              <a:gd name="connsiteX98" fmla="*/ 2618116 w 2642246"/>
              <a:gd name="connsiteY98" fmla="*/ 3538421 h 3814923"/>
              <a:gd name="connsiteX99" fmla="*/ 2604781 w 2642246"/>
              <a:gd name="connsiteY99" fmla="*/ 3556179 h 3814923"/>
              <a:gd name="connsiteX100" fmla="*/ 2511435 w 2642246"/>
              <a:gd name="connsiteY100" fmla="*/ 3636093 h 3814923"/>
              <a:gd name="connsiteX101" fmla="*/ 2502545 w 2642246"/>
              <a:gd name="connsiteY101" fmla="*/ 3653852 h 3814923"/>
              <a:gd name="connsiteX102" fmla="*/ 2498100 w 2642246"/>
              <a:gd name="connsiteY102" fmla="*/ 3671611 h 3814923"/>
              <a:gd name="connsiteX103" fmla="*/ 2373640 w 2642246"/>
              <a:gd name="connsiteY103" fmla="*/ 3804801 h 3814923"/>
              <a:gd name="connsiteX104" fmla="*/ 2346970 w 2642246"/>
              <a:gd name="connsiteY104" fmla="*/ 3809241 h 3814923"/>
              <a:gd name="connsiteX105" fmla="*/ 2226954 w 2642246"/>
              <a:gd name="connsiteY105" fmla="*/ 3813680 h 3814923"/>
              <a:gd name="connsiteX106" fmla="*/ 2204729 w 2642246"/>
              <a:gd name="connsiteY106" fmla="*/ 3809241 h 3814923"/>
              <a:gd name="connsiteX107" fmla="*/ 2195839 w 2642246"/>
              <a:gd name="connsiteY107" fmla="*/ 3716008 h 3814923"/>
              <a:gd name="connsiteX108" fmla="*/ 2213619 w 2642246"/>
              <a:gd name="connsiteY108" fmla="*/ 3711568 h 3814923"/>
              <a:gd name="connsiteX109" fmla="*/ 2266959 w 2642246"/>
              <a:gd name="connsiteY109" fmla="*/ 3702689 h 3814923"/>
              <a:gd name="connsiteX110" fmla="*/ 2280295 w 2642246"/>
              <a:gd name="connsiteY110" fmla="*/ 3689370 h 3814923"/>
              <a:gd name="connsiteX111" fmla="*/ 2302519 w 2642246"/>
              <a:gd name="connsiteY111" fmla="*/ 3658292 h 3814923"/>
              <a:gd name="connsiteX112" fmla="*/ 2329190 w 2642246"/>
              <a:gd name="connsiteY112" fmla="*/ 3578378 h 3814923"/>
              <a:gd name="connsiteX113" fmla="*/ 2240289 w 2642246"/>
              <a:gd name="connsiteY113" fmla="*/ 3494024 h 3814923"/>
              <a:gd name="connsiteX114" fmla="*/ 1542421 w 2642246"/>
              <a:gd name="connsiteY114" fmla="*/ 3529541 h 3814923"/>
              <a:gd name="connsiteX115" fmla="*/ 1409071 w 2642246"/>
              <a:gd name="connsiteY115" fmla="*/ 3458506 h 3814923"/>
              <a:gd name="connsiteX116" fmla="*/ 1120145 w 2642246"/>
              <a:gd name="connsiteY116" fmla="*/ 2987901 h 3814923"/>
              <a:gd name="connsiteX117" fmla="*/ 1075695 w 2642246"/>
              <a:gd name="connsiteY117" fmla="*/ 2828073 h 3814923"/>
              <a:gd name="connsiteX118" fmla="*/ 720093 w 2642246"/>
              <a:gd name="connsiteY118" fmla="*/ 2854711 h 3814923"/>
              <a:gd name="connsiteX119" fmla="*/ 488952 w 2642246"/>
              <a:gd name="connsiteY119" fmla="*/ 2881349 h 3814923"/>
              <a:gd name="connsiteX120" fmla="*/ 546737 w 2642246"/>
              <a:gd name="connsiteY120" fmla="*/ 3121091 h 3814923"/>
              <a:gd name="connsiteX121" fmla="*/ 520067 w 2642246"/>
              <a:gd name="connsiteY121" fmla="*/ 3307558 h 3814923"/>
              <a:gd name="connsiteX122" fmla="*/ 515622 w 2642246"/>
              <a:gd name="connsiteY122" fmla="*/ 3329756 h 3814923"/>
              <a:gd name="connsiteX123" fmla="*/ 511177 w 2642246"/>
              <a:gd name="connsiteY123" fmla="*/ 3351954 h 3814923"/>
              <a:gd name="connsiteX124" fmla="*/ 506732 w 2642246"/>
              <a:gd name="connsiteY124" fmla="*/ 3374153 h 3814923"/>
              <a:gd name="connsiteX125" fmla="*/ 546737 w 2642246"/>
              <a:gd name="connsiteY125" fmla="*/ 3578378 h 3814923"/>
              <a:gd name="connsiteX126" fmla="*/ 555627 w 2642246"/>
              <a:gd name="connsiteY126" fmla="*/ 3591697 h 3814923"/>
              <a:gd name="connsiteX127" fmla="*/ 568962 w 2642246"/>
              <a:gd name="connsiteY127" fmla="*/ 3613895 h 3814923"/>
              <a:gd name="connsiteX128" fmla="*/ 573407 w 2642246"/>
              <a:gd name="connsiteY128" fmla="*/ 3631654 h 3814923"/>
              <a:gd name="connsiteX129" fmla="*/ 573407 w 2642246"/>
              <a:gd name="connsiteY129" fmla="*/ 3658292 h 3814923"/>
              <a:gd name="connsiteX130" fmla="*/ 408942 w 2642246"/>
              <a:gd name="connsiteY130" fmla="*/ 3724887 h 3814923"/>
              <a:gd name="connsiteX131" fmla="*/ 391162 w 2642246"/>
              <a:gd name="connsiteY131" fmla="*/ 3720447 h 3814923"/>
              <a:gd name="connsiteX132" fmla="*/ 368937 w 2642246"/>
              <a:gd name="connsiteY132" fmla="*/ 3720447 h 3814923"/>
              <a:gd name="connsiteX133" fmla="*/ 226696 w 2642246"/>
              <a:gd name="connsiteY133" fmla="*/ 3738206 h 3814923"/>
              <a:gd name="connsiteX134" fmla="*/ 208916 w 2642246"/>
              <a:gd name="connsiteY134" fmla="*/ 3738206 h 3814923"/>
              <a:gd name="connsiteX135" fmla="*/ 0 w 2642246"/>
              <a:gd name="connsiteY135" fmla="*/ 3707128 h 3814923"/>
              <a:gd name="connsiteX136" fmla="*/ 4445 w 2642246"/>
              <a:gd name="connsiteY136" fmla="*/ 3680490 h 3814923"/>
              <a:gd name="connsiteX137" fmla="*/ 71120 w 2642246"/>
              <a:gd name="connsiteY137" fmla="*/ 3640533 h 3814923"/>
              <a:gd name="connsiteX138" fmla="*/ 93345 w 2642246"/>
              <a:gd name="connsiteY138" fmla="*/ 3640533 h 3814923"/>
              <a:gd name="connsiteX139" fmla="*/ 248921 w 2642246"/>
              <a:gd name="connsiteY139" fmla="*/ 3556179 h 3814923"/>
              <a:gd name="connsiteX140" fmla="*/ 337821 w 2642246"/>
              <a:gd name="connsiteY140" fmla="*/ 3391911 h 3814923"/>
              <a:gd name="connsiteX141" fmla="*/ 280036 w 2642246"/>
              <a:gd name="connsiteY141" fmla="*/ 2881349 h 3814923"/>
              <a:gd name="connsiteX142" fmla="*/ 293371 w 2642246"/>
              <a:gd name="connsiteY142" fmla="*/ 2659365 h 3814923"/>
              <a:gd name="connsiteX143" fmla="*/ 608967 w 2642246"/>
              <a:gd name="connsiteY143" fmla="*/ 2539494 h 3814923"/>
              <a:gd name="connsiteX144" fmla="*/ 724538 w 2642246"/>
              <a:gd name="connsiteY144" fmla="*/ 2499537 h 3814923"/>
              <a:gd name="connsiteX145" fmla="*/ 737873 w 2642246"/>
              <a:gd name="connsiteY145" fmla="*/ 2495097 h 3814923"/>
              <a:gd name="connsiteX146" fmla="*/ 924564 w 2642246"/>
              <a:gd name="connsiteY146" fmla="*/ 2464019 h 3814923"/>
              <a:gd name="connsiteX147" fmla="*/ 889004 w 2642246"/>
              <a:gd name="connsiteY147" fmla="*/ 2326390 h 3814923"/>
              <a:gd name="connsiteX148" fmla="*/ 884559 w 2642246"/>
              <a:gd name="connsiteY148" fmla="*/ 2308631 h 3814923"/>
              <a:gd name="connsiteX149" fmla="*/ 880114 w 2642246"/>
              <a:gd name="connsiteY149" fmla="*/ 2295312 h 3814923"/>
              <a:gd name="connsiteX150" fmla="*/ 875669 w 2642246"/>
              <a:gd name="connsiteY150" fmla="*/ 2277553 h 3814923"/>
              <a:gd name="connsiteX151" fmla="*/ 773433 w 2642246"/>
              <a:gd name="connsiteY151" fmla="*/ 2020052 h 3814923"/>
              <a:gd name="connsiteX152" fmla="*/ 768988 w 2642246"/>
              <a:gd name="connsiteY152" fmla="*/ 1997854 h 3814923"/>
              <a:gd name="connsiteX153" fmla="*/ 724538 w 2642246"/>
              <a:gd name="connsiteY153" fmla="*/ 1886862 h 3814923"/>
              <a:gd name="connsiteX154" fmla="*/ 715648 w 2642246"/>
              <a:gd name="connsiteY154" fmla="*/ 1864663 h 3814923"/>
              <a:gd name="connsiteX155" fmla="*/ 764543 w 2642246"/>
              <a:gd name="connsiteY155" fmla="*/ 1669318 h 3814923"/>
              <a:gd name="connsiteX156" fmla="*/ 782323 w 2642246"/>
              <a:gd name="connsiteY156" fmla="*/ 1651559 h 3814923"/>
              <a:gd name="connsiteX157" fmla="*/ 866779 w 2642246"/>
              <a:gd name="connsiteY157" fmla="*/ 1589404 h 3814923"/>
              <a:gd name="connsiteX158" fmla="*/ 946789 w 2642246"/>
              <a:gd name="connsiteY158" fmla="*/ 1447334 h 3814923"/>
              <a:gd name="connsiteX159" fmla="*/ 924564 w 2642246"/>
              <a:gd name="connsiteY159" fmla="*/ 1367420 h 3814923"/>
              <a:gd name="connsiteX160" fmla="*/ 911229 w 2642246"/>
              <a:gd name="connsiteY160" fmla="*/ 1358541 h 3814923"/>
              <a:gd name="connsiteX161" fmla="*/ 813438 w 2642246"/>
              <a:gd name="connsiteY161" fmla="*/ 1309704 h 3814923"/>
              <a:gd name="connsiteX162" fmla="*/ 817883 w 2642246"/>
              <a:gd name="connsiteY162" fmla="*/ 1287506 h 3814923"/>
              <a:gd name="connsiteX163" fmla="*/ 822328 w 2642246"/>
              <a:gd name="connsiteY163" fmla="*/ 1269747 h 3814923"/>
              <a:gd name="connsiteX164" fmla="*/ 808993 w 2642246"/>
              <a:gd name="connsiteY164" fmla="*/ 1247549 h 3814923"/>
              <a:gd name="connsiteX165" fmla="*/ 804548 w 2642246"/>
              <a:gd name="connsiteY165" fmla="*/ 1225350 h 3814923"/>
              <a:gd name="connsiteX166" fmla="*/ 808993 w 2642246"/>
              <a:gd name="connsiteY166" fmla="*/ 1212031 h 3814923"/>
              <a:gd name="connsiteX167" fmla="*/ 817883 w 2642246"/>
              <a:gd name="connsiteY167" fmla="*/ 1145436 h 3814923"/>
              <a:gd name="connsiteX168" fmla="*/ 826773 w 2642246"/>
              <a:gd name="connsiteY168" fmla="*/ 1123238 h 3814923"/>
              <a:gd name="connsiteX169" fmla="*/ 826773 w 2642246"/>
              <a:gd name="connsiteY169" fmla="*/ 1074401 h 3814923"/>
              <a:gd name="connsiteX170" fmla="*/ 831218 w 2642246"/>
              <a:gd name="connsiteY170" fmla="*/ 1052203 h 3814923"/>
              <a:gd name="connsiteX171" fmla="*/ 897894 w 2642246"/>
              <a:gd name="connsiteY171" fmla="*/ 932332 h 3814923"/>
              <a:gd name="connsiteX172" fmla="*/ 915674 w 2642246"/>
              <a:gd name="connsiteY172" fmla="*/ 919013 h 3814923"/>
              <a:gd name="connsiteX173" fmla="*/ 946789 w 2642246"/>
              <a:gd name="connsiteY173" fmla="*/ 905694 h 3814923"/>
              <a:gd name="connsiteX174" fmla="*/ 982349 w 2642246"/>
              <a:gd name="connsiteY174" fmla="*/ 612675 h 3814923"/>
              <a:gd name="connsiteX175" fmla="*/ 1000129 w 2642246"/>
              <a:gd name="connsiteY175" fmla="*/ 572718 h 3814923"/>
              <a:gd name="connsiteX176" fmla="*/ 1004574 w 2642246"/>
              <a:gd name="connsiteY176" fmla="*/ 550520 h 3814923"/>
              <a:gd name="connsiteX177" fmla="*/ 1009019 w 2642246"/>
              <a:gd name="connsiteY177" fmla="*/ 528321 h 3814923"/>
              <a:gd name="connsiteX178" fmla="*/ 1017909 w 2642246"/>
              <a:gd name="connsiteY178" fmla="*/ 501683 h 3814923"/>
              <a:gd name="connsiteX179" fmla="*/ 1031244 w 2642246"/>
              <a:gd name="connsiteY179" fmla="*/ 439528 h 3814923"/>
              <a:gd name="connsiteX180" fmla="*/ 1013464 w 2642246"/>
              <a:gd name="connsiteY180" fmla="*/ 457287 h 3814923"/>
              <a:gd name="connsiteX181" fmla="*/ 991239 w 2642246"/>
              <a:gd name="connsiteY181" fmla="*/ 470606 h 3814923"/>
              <a:gd name="connsiteX182" fmla="*/ 964569 w 2642246"/>
              <a:gd name="connsiteY182" fmla="*/ 479485 h 3814923"/>
              <a:gd name="connsiteX183" fmla="*/ 848999 w 2642246"/>
              <a:gd name="connsiteY183" fmla="*/ 377372 h 3814923"/>
              <a:gd name="connsiteX184" fmla="*/ 835663 w 2642246"/>
              <a:gd name="connsiteY184" fmla="*/ 350734 h 3814923"/>
              <a:gd name="connsiteX185" fmla="*/ 822328 w 2642246"/>
              <a:gd name="connsiteY185" fmla="*/ 328536 h 3814923"/>
              <a:gd name="connsiteX186" fmla="*/ 817883 w 2642246"/>
              <a:gd name="connsiteY186" fmla="*/ 306338 h 3814923"/>
              <a:gd name="connsiteX187" fmla="*/ 817883 w 2642246"/>
              <a:gd name="connsiteY187" fmla="*/ 293019 h 3814923"/>
              <a:gd name="connsiteX188" fmla="*/ 817883 w 2642246"/>
              <a:gd name="connsiteY188" fmla="*/ 270820 h 3814923"/>
              <a:gd name="connsiteX189" fmla="*/ 942344 w 2642246"/>
              <a:gd name="connsiteY189" fmla="*/ 173147 h 3814923"/>
              <a:gd name="connsiteX190" fmla="*/ 960124 w 2642246"/>
              <a:gd name="connsiteY190" fmla="*/ 182027 h 3814923"/>
              <a:gd name="connsiteX191" fmla="*/ 973459 w 2642246"/>
              <a:gd name="connsiteY191" fmla="*/ 190906 h 3814923"/>
              <a:gd name="connsiteX192" fmla="*/ 1026799 w 2642246"/>
              <a:gd name="connsiteY192" fmla="*/ 244182 h 3814923"/>
              <a:gd name="connsiteX193" fmla="*/ 1062359 w 2642246"/>
              <a:gd name="connsiteY193" fmla="*/ 217544 h 3814923"/>
              <a:gd name="connsiteX194" fmla="*/ 1106810 w 2642246"/>
              <a:gd name="connsiteY194" fmla="*/ 204225 h 3814923"/>
              <a:gd name="connsiteX195" fmla="*/ 1124590 w 2642246"/>
              <a:gd name="connsiteY195" fmla="*/ 173147 h 3814923"/>
              <a:gd name="connsiteX196" fmla="*/ 1169040 w 2642246"/>
              <a:gd name="connsiteY196" fmla="*/ 159828 h 3814923"/>
              <a:gd name="connsiteX197" fmla="*/ 1195710 w 2642246"/>
              <a:gd name="connsiteY197" fmla="*/ 155389 h 3814923"/>
              <a:gd name="connsiteX198" fmla="*/ 1240160 w 2642246"/>
              <a:gd name="connsiteY198" fmla="*/ 177587 h 3814923"/>
              <a:gd name="connsiteX199" fmla="*/ 1244605 w 2642246"/>
              <a:gd name="connsiteY199" fmla="*/ 177587 h 3814923"/>
              <a:gd name="connsiteX200" fmla="*/ 1231270 w 2642246"/>
              <a:gd name="connsiteY200" fmla="*/ 146509 h 3814923"/>
              <a:gd name="connsiteX201" fmla="*/ 1293500 w 2642246"/>
              <a:gd name="connsiteY201" fmla="*/ 13319 h 3814923"/>
              <a:gd name="connsiteX202" fmla="*/ 1320171 w 2642246"/>
              <a:gd name="connsiteY202" fmla="*/ 4440 h 3814923"/>
              <a:gd name="connsiteX203" fmla="*/ 1342396 w 2642246"/>
              <a:gd name="connsiteY203" fmla="*/ 0 h 3814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</a:cxnLst>
            <a:rect l="l" t="t" r="r" b="b"/>
            <a:pathLst>
              <a:path w="2642246" h="3814923">
                <a:moveTo>
                  <a:pt x="1227755" y="1964439"/>
                </a:moveTo>
                <a:cubicBezTo>
                  <a:pt x="1230720" y="2028119"/>
                  <a:pt x="1237389" y="2086275"/>
                  <a:pt x="1261605" y="2136180"/>
                </a:cubicBezTo>
                <a:cubicBezTo>
                  <a:pt x="1274294" y="2102918"/>
                  <a:pt x="1265313" y="2069135"/>
                  <a:pt x="1299673" y="2036394"/>
                </a:cubicBezTo>
                <a:cubicBezTo>
                  <a:pt x="1267316" y="2042820"/>
                  <a:pt x="1251728" y="1988424"/>
                  <a:pt x="1227755" y="1964439"/>
                </a:cubicBezTo>
                <a:close/>
                <a:moveTo>
                  <a:pt x="1342396" y="0"/>
                </a:moveTo>
                <a:cubicBezTo>
                  <a:pt x="1355731" y="4440"/>
                  <a:pt x="1364621" y="8879"/>
                  <a:pt x="1373511" y="17759"/>
                </a:cubicBezTo>
                <a:cubicBezTo>
                  <a:pt x="1377956" y="22199"/>
                  <a:pt x="1382401" y="22199"/>
                  <a:pt x="1386846" y="26638"/>
                </a:cubicBezTo>
                <a:cubicBezTo>
                  <a:pt x="1422406" y="66595"/>
                  <a:pt x="1440186" y="119871"/>
                  <a:pt x="1466856" y="173147"/>
                </a:cubicBezTo>
                <a:cubicBezTo>
                  <a:pt x="1466856" y="182027"/>
                  <a:pt x="1471301" y="186466"/>
                  <a:pt x="1471301" y="195346"/>
                </a:cubicBezTo>
                <a:cubicBezTo>
                  <a:pt x="1480191" y="217544"/>
                  <a:pt x="1484636" y="239743"/>
                  <a:pt x="1489081" y="257501"/>
                </a:cubicBezTo>
                <a:cubicBezTo>
                  <a:pt x="1484636" y="266381"/>
                  <a:pt x="1484636" y="270820"/>
                  <a:pt x="1480191" y="279700"/>
                </a:cubicBezTo>
                <a:cubicBezTo>
                  <a:pt x="1471301" y="293019"/>
                  <a:pt x="1462411" y="301898"/>
                  <a:pt x="1444631" y="310777"/>
                </a:cubicBezTo>
                <a:cubicBezTo>
                  <a:pt x="1440186" y="315217"/>
                  <a:pt x="1431296" y="319657"/>
                  <a:pt x="1422406" y="319657"/>
                </a:cubicBezTo>
                <a:cubicBezTo>
                  <a:pt x="1382401" y="337415"/>
                  <a:pt x="1337951" y="337415"/>
                  <a:pt x="1284610" y="293019"/>
                </a:cubicBezTo>
                <a:cubicBezTo>
                  <a:pt x="1275720" y="279700"/>
                  <a:pt x="1266830" y="270820"/>
                  <a:pt x="1266830" y="270820"/>
                </a:cubicBezTo>
                <a:cubicBezTo>
                  <a:pt x="1266830" y="270820"/>
                  <a:pt x="1266830" y="270820"/>
                  <a:pt x="1146815" y="381812"/>
                </a:cubicBezTo>
                <a:cubicBezTo>
                  <a:pt x="1146815" y="381812"/>
                  <a:pt x="1146815" y="381812"/>
                  <a:pt x="1124590" y="901254"/>
                </a:cubicBezTo>
                <a:cubicBezTo>
                  <a:pt x="1124590" y="901254"/>
                  <a:pt x="1137925" y="901254"/>
                  <a:pt x="1151260" y="905694"/>
                </a:cubicBezTo>
                <a:cubicBezTo>
                  <a:pt x="1155705" y="905694"/>
                  <a:pt x="1164595" y="905694"/>
                  <a:pt x="1169040" y="910133"/>
                </a:cubicBezTo>
                <a:cubicBezTo>
                  <a:pt x="1177930" y="914573"/>
                  <a:pt x="1186820" y="919013"/>
                  <a:pt x="1195710" y="923452"/>
                </a:cubicBezTo>
                <a:cubicBezTo>
                  <a:pt x="1244605" y="972289"/>
                  <a:pt x="1262385" y="1021125"/>
                  <a:pt x="1293500" y="1083281"/>
                </a:cubicBezTo>
                <a:cubicBezTo>
                  <a:pt x="1297945" y="1083281"/>
                  <a:pt x="1302390" y="1083281"/>
                  <a:pt x="1306835" y="1087720"/>
                </a:cubicBezTo>
                <a:cubicBezTo>
                  <a:pt x="1306835" y="1092160"/>
                  <a:pt x="1311281" y="1096600"/>
                  <a:pt x="1311281" y="1105479"/>
                </a:cubicBezTo>
                <a:cubicBezTo>
                  <a:pt x="1311281" y="1105479"/>
                  <a:pt x="1311281" y="1109919"/>
                  <a:pt x="1311281" y="1109919"/>
                </a:cubicBezTo>
                <a:cubicBezTo>
                  <a:pt x="1333505" y="1109919"/>
                  <a:pt x="1386846" y="1114358"/>
                  <a:pt x="1377956" y="1154316"/>
                </a:cubicBezTo>
                <a:cubicBezTo>
                  <a:pt x="1377956" y="1158755"/>
                  <a:pt x="1377956" y="1163195"/>
                  <a:pt x="1377956" y="1167635"/>
                </a:cubicBezTo>
                <a:cubicBezTo>
                  <a:pt x="1386846" y="1176514"/>
                  <a:pt x="1400181" y="1189833"/>
                  <a:pt x="1386846" y="1198712"/>
                </a:cubicBezTo>
                <a:cubicBezTo>
                  <a:pt x="1386846" y="1203152"/>
                  <a:pt x="1386846" y="1207592"/>
                  <a:pt x="1391291" y="1212031"/>
                </a:cubicBezTo>
                <a:cubicBezTo>
                  <a:pt x="1395736" y="1229790"/>
                  <a:pt x="1409071" y="1243109"/>
                  <a:pt x="1426851" y="1260868"/>
                </a:cubicBezTo>
                <a:cubicBezTo>
                  <a:pt x="1426851" y="1260868"/>
                  <a:pt x="1431296" y="1265307"/>
                  <a:pt x="1431296" y="1265307"/>
                </a:cubicBezTo>
                <a:cubicBezTo>
                  <a:pt x="1435741" y="1274187"/>
                  <a:pt x="1435741" y="1278626"/>
                  <a:pt x="1440186" y="1283066"/>
                </a:cubicBezTo>
                <a:cubicBezTo>
                  <a:pt x="1440186" y="1287506"/>
                  <a:pt x="1444631" y="1287506"/>
                  <a:pt x="1444631" y="1291945"/>
                </a:cubicBezTo>
                <a:cubicBezTo>
                  <a:pt x="1444631" y="1296385"/>
                  <a:pt x="1449076" y="1300825"/>
                  <a:pt x="1449076" y="1300825"/>
                </a:cubicBezTo>
                <a:cubicBezTo>
                  <a:pt x="1449076" y="1305264"/>
                  <a:pt x="1449076" y="1309704"/>
                  <a:pt x="1453521" y="1309704"/>
                </a:cubicBezTo>
                <a:cubicBezTo>
                  <a:pt x="1449076" y="1323023"/>
                  <a:pt x="1453521" y="1331903"/>
                  <a:pt x="1462411" y="1340782"/>
                </a:cubicBezTo>
                <a:cubicBezTo>
                  <a:pt x="1462411" y="1345222"/>
                  <a:pt x="1466856" y="1345222"/>
                  <a:pt x="1471301" y="1349661"/>
                </a:cubicBezTo>
                <a:cubicBezTo>
                  <a:pt x="1475746" y="1358541"/>
                  <a:pt x="1484636" y="1362980"/>
                  <a:pt x="1493526" y="1367420"/>
                </a:cubicBezTo>
                <a:cubicBezTo>
                  <a:pt x="1497971" y="1367420"/>
                  <a:pt x="1497971" y="1367420"/>
                  <a:pt x="1502416" y="1367420"/>
                </a:cubicBezTo>
                <a:cubicBezTo>
                  <a:pt x="1506861" y="1371860"/>
                  <a:pt x="1511306" y="1371860"/>
                  <a:pt x="1515751" y="1371860"/>
                </a:cubicBezTo>
                <a:cubicBezTo>
                  <a:pt x="1520196" y="1371860"/>
                  <a:pt x="1524641" y="1367420"/>
                  <a:pt x="1529086" y="1367420"/>
                </a:cubicBezTo>
                <a:cubicBezTo>
                  <a:pt x="1564647" y="1362980"/>
                  <a:pt x="1564647" y="1327463"/>
                  <a:pt x="1582427" y="1309704"/>
                </a:cubicBezTo>
                <a:cubicBezTo>
                  <a:pt x="1582427" y="1345222"/>
                  <a:pt x="1582427" y="1362980"/>
                  <a:pt x="1560201" y="1376299"/>
                </a:cubicBezTo>
                <a:cubicBezTo>
                  <a:pt x="1560201" y="1380739"/>
                  <a:pt x="1560201" y="1380739"/>
                  <a:pt x="1555757" y="1385179"/>
                </a:cubicBezTo>
                <a:cubicBezTo>
                  <a:pt x="1542421" y="1407377"/>
                  <a:pt x="1529086" y="1429575"/>
                  <a:pt x="1529086" y="1456213"/>
                </a:cubicBezTo>
                <a:cubicBezTo>
                  <a:pt x="1533531" y="1456213"/>
                  <a:pt x="1537976" y="1456213"/>
                  <a:pt x="1537976" y="1460653"/>
                </a:cubicBezTo>
                <a:cubicBezTo>
                  <a:pt x="1560201" y="1469532"/>
                  <a:pt x="1573537" y="1482851"/>
                  <a:pt x="1600207" y="1469532"/>
                </a:cubicBezTo>
                <a:cubicBezTo>
                  <a:pt x="1564647" y="1487291"/>
                  <a:pt x="1511306" y="1540567"/>
                  <a:pt x="1466856" y="1469532"/>
                </a:cubicBezTo>
                <a:cubicBezTo>
                  <a:pt x="1466856" y="1465093"/>
                  <a:pt x="1462411" y="1465093"/>
                  <a:pt x="1457966" y="1465093"/>
                </a:cubicBezTo>
                <a:cubicBezTo>
                  <a:pt x="1453521" y="1456213"/>
                  <a:pt x="1449076" y="1451774"/>
                  <a:pt x="1444631" y="1456213"/>
                </a:cubicBezTo>
                <a:cubicBezTo>
                  <a:pt x="1440186" y="1447334"/>
                  <a:pt x="1435741" y="1442894"/>
                  <a:pt x="1431296" y="1442894"/>
                </a:cubicBezTo>
                <a:cubicBezTo>
                  <a:pt x="1431296" y="1438455"/>
                  <a:pt x="1426851" y="1438455"/>
                  <a:pt x="1422406" y="1438455"/>
                </a:cubicBezTo>
                <a:cubicBezTo>
                  <a:pt x="1417961" y="1434015"/>
                  <a:pt x="1409071" y="1434015"/>
                  <a:pt x="1404626" y="1434015"/>
                </a:cubicBezTo>
                <a:cubicBezTo>
                  <a:pt x="1391291" y="1434015"/>
                  <a:pt x="1382401" y="1434015"/>
                  <a:pt x="1369066" y="1434015"/>
                </a:cubicBezTo>
                <a:cubicBezTo>
                  <a:pt x="1351286" y="1451774"/>
                  <a:pt x="1386846" y="1469532"/>
                  <a:pt x="1386846" y="1487291"/>
                </a:cubicBezTo>
                <a:cubicBezTo>
                  <a:pt x="1280165" y="1451774"/>
                  <a:pt x="1351286" y="1345222"/>
                  <a:pt x="1306835" y="1269747"/>
                </a:cubicBezTo>
                <a:cubicBezTo>
                  <a:pt x="1306835" y="1265307"/>
                  <a:pt x="1306835" y="1260868"/>
                  <a:pt x="1306835" y="1260868"/>
                </a:cubicBezTo>
                <a:cubicBezTo>
                  <a:pt x="1306835" y="1256428"/>
                  <a:pt x="1306835" y="1256428"/>
                  <a:pt x="1306835" y="1251988"/>
                </a:cubicBezTo>
                <a:cubicBezTo>
                  <a:pt x="1306835" y="1251988"/>
                  <a:pt x="1306835" y="1251988"/>
                  <a:pt x="1302390" y="1247549"/>
                </a:cubicBezTo>
                <a:cubicBezTo>
                  <a:pt x="1293500" y="1251988"/>
                  <a:pt x="1280165" y="1256428"/>
                  <a:pt x="1275720" y="1256428"/>
                </a:cubicBezTo>
                <a:cubicBezTo>
                  <a:pt x="1253495" y="1251988"/>
                  <a:pt x="1217935" y="1300825"/>
                  <a:pt x="1217935" y="1300825"/>
                </a:cubicBezTo>
                <a:cubicBezTo>
                  <a:pt x="1217935" y="1300825"/>
                  <a:pt x="1151260" y="1354101"/>
                  <a:pt x="1146815" y="1385179"/>
                </a:cubicBezTo>
                <a:cubicBezTo>
                  <a:pt x="1146815" y="1394058"/>
                  <a:pt x="1151260" y="1402937"/>
                  <a:pt x="1155705" y="1411817"/>
                </a:cubicBezTo>
                <a:cubicBezTo>
                  <a:pt x="1155705" y="1420696"/>
                  <a:pt x="1160150" y="1425136"/>
                  <a:pt x="1164595" y="1434015"/>
                </a:cubicBezTo>
                <a:cubicBezTo>
                  <a:pt x="1169040" y="1438455"/>
                  <a:pt x="1173485" y="1447334"/>
                  <a:pt x="1177930" y="1456213"/>
                </a:cubicBezTo>
                <a:cubicBezTo>
                  <a:pt x="1182375" y="1460653"/>
                  <a:pt x="1186820" y="1469532"/>
                  <a:pt x="1191265" y="1473972"/>
                </a:cubicBezTo>
                <a:cubicBezTo>
                  <a:pt x="1195710" y="1482851"/>
                  <a:pt x="1195710" y="1487291"/>
                  <a:pt x="1200155" y="1496170"/>
                </a:cubicBezTo>
                <a:cubicBezTo>
                  <a:pt x="1209045" y="1513929"/>
                  <a:pt x="1217935" y="1527248"/>
                  <a:pt x="1226825" y="1545007"/>
                </a:cubicBezTo>
                <a:cubicBezTo>
                  <a:pt x="1235715" y="1553886"/>
                  <a:pt x="1240160" y="1558326"/>
                  <a:pt x="1244605" y="1567205"/>
                </a:cubicBezTo>
                <a:cubicBezTo>
                  <a:pt x="1262385" y="1593843"/>
                  <a:pt x="1275720" y="1620481"/>
                  <a:pt x="1289055" y="1642680"/>
                </a:cubicBezTo>
                <a:cubicBezTo>
                  <a:pt x="1289055" y="1651559"/>
                  <a:pt x="1293500" y="1660438"/>
                  <a:pt x="1297945" y="1669318"/>
                </a:cubicBezTo>
                <a:cubicBezTo>
                  <a:pt x="1302390" y="1678197"/>
                  <a:pt x="1302390" y="1691516"/>
                  <a:pt x="1306835" y="1700395"/>
                </a:cubicBezTo>
                <a:cubicBezTo>
                  <a:pt x="1311281" y="1709275"/>
                  <a:pt x="1315725" y="1718154"/>
                  <a:pt x="1324615" y="1727034"/>
                </a:cubicBezTo>
                <a:cubicBezTo>
                  <a:pt x="1337951" y="1744792"/>
                  <a:pt x="1351286" y="1766991"/>
                  <a:pt x="1364621" y="1789189"/>
                </a:cubicBezTo>
                <a:cubicBezTo>
                  <a:pt x="1369066" y="1793629"/>
                  <a:pt x="1373511" y="1802508"/>
                  <a:pt x="1373511" y="1806948"/>
                </a:cubicBezTo>
                <a:cubicBezTo>
                  <a:pt x="1395736" y="1846905"/>
                  <a:pt x="1444631" y="1886862"/>
                  <a:pt x="1457966" y="1940138"/>
                </a:cubicBezTo>
                <a:cubicBezTo>
                  <a:pt x="1462411" y="1949017"/>
                  <a:pt x="1462411" y="1957897"/>
                  <a:pt x="1462411" y="1966776"/>
                </a:cubicBezTo>
                <a:cubicBezTo>
                  <a:pt x="1457966" y="2055569"/>
                  <a:pt x="1404626" y="2126604"/>
                  <a:pt x="1391291" y="2193199"/>
                </a:cubicBezTo>
                <a:cubicBezTo>
                  <a:pt x="1386846" y="2202079"/>
                  <a:pt x="1382401" y="2210958"/>
                  <a:pt x="1377956" y="2219837"/>
                </a:cubicBezTo>
                <a:cubicBezTo>
                  <a:pt x="1373511" y="2233156"/>
                  <a:pt x="1369066" y="2242036"/>
                  <a:pt x="1360176" y="2250915"/>
                </a:cubicBezTo>
                <a:cubicBezTo>
                  <a:pt x="1337951" y="2290872"/>
                  <a:pt x="1320171" y="2317510"/>
                  <a:pt x="1320171" y="2317510"/>
                </a:cubicBezTo>
                <a:cubicBezTo>
                  <a:pt x="1320171" y="2317510"/>
                  <a:pt x="1324615" y="2326390"/>
                  <a:pt x="1337951" y="2335269"/>
                </a:cubicBezTo>
                <a:cubicBezTo>
                  <a:pt x="1342396" y="2339709"/>
                  <a:pt x="1346841" y="2344148"/>
                  <a:pt x="1351286" y="2348588"/>
                </a:cubicBezTo>
                <a:cubicBezTo>
                  <a:pt x="1355731" y="2353028"/>
                  <a:pt x="1360176" y="2357467"/>
                  <a:pt x="1369066" y="2366347"/>
                </a:cubicBezTo>
                <a:cubicBezTo>
                  <a:pt x="1529086" y="2446261"/>
                  <a:pt x="1564647" y="2641606"/>
                  <a:pt x="1493526" y="2805874"/>
                </a:cubicBezTo>
                <a:cubicBezTo>
                  <a:pt x="1493526" y="2810314"/>
                  <a:pt x="1493526" y="2814754"/>
                  <a:pt x="1497971" y="2819193"/>
                </a:cubicBezTo>
                <a:cubicBezTo>
                  <a:pt x="1511306" y="2876909"/>
                  <a:pt x="1537976" y="2965703"/>
                  <a:pt x="1560201" y="3076694"/>
                </a:cubicBezTo>
                <a:cubicBezTo>
                  <a:pt x="1595762" y="3227643"/>
                  <a:pt x="1560201" y="3311997"/>
                  <a:pt x="1622432" y="3303118"/>
                </a:cubicBezTo>
                <a:cubicBezTo>
                  <a:pt x="1684662" y="3289799"/>
                  <a:pt x="1826903" y="3254281"/>
                  <a:pt x="2071379" y="3289799"/>
                </a:cubicBezTo>
                <a:cubicBezTo>
                  <a:pt x="2209174" y="3311997"/>
                  <a:pt x="2244734" y="3334196"/>
                  <a:pt x="2315855" y="3338635"/>
                </a:cubicBezTo>
                <a:cubicBezTo>
                  <a:pt x="2324745" y="3343075"/>
                  <a:pt x="2329190" y="3343075"/>
                  <a:pt x="2338080" y="3343075"/>
                </a:cubicBezTo>
                <a:cubicBezTo>
                  <a:pt x="2346970" y="3347515"/>
                  <a:pt x="2351415" y="3347515"/>
                  <a:pt x="2360305" y="3351954"/>
                </a:cubicBezTo>
                <a:cubicBezTo>
                  <a:pt x="2369195" y="3351954"/>
                  <a:pt x="2373640" y="3351954"/>
                  <a:pt x="2382530" y="3356394"/>
                </a:cubicBezTo>
                <a:cubicBezTo>
                  <a:pt x="2409200" y="3360834"/>
                  <a:pt x="2435870" y="3365273"/>
                  <a:pt x="2458095" y="3374153"/>
                </a:cubicBezTo>
                <a:cubicBezTo>
                  <a:pt x="2466985" y="3374153"/>
                  <a:pt x="2475875" y="3378592"/>
                  <a:pt x="2484765" y="3378592"/>
                </a:cubicBezTo>
                <a:cubicBezTo>
                  <a:pt x="2506991" y="3378592"/>
                  <a:pt x="2529215" y="3378592"/>
                  <a:pt x="2551441" y="3383032"/>
                </a:cubicBezTo>
                <a:cubicBezTo>
                  <a:pt x="2560331" y="3383032"/>
                  <a:pt x="2564776" y="3383032"/>
                  <a:pt x="2573666" y="3387472"/>
                </a:cubicBezTo>
                <a:cubicBezTo>
                  <a:pt x="2627006" y="3391911"/>
                  <a:pt x="2649231" y="3445187"/>
                  <a:pt x="2640341" y="3498464"/>
                </a:cubicBezTo>
                <a:cubicBezTo>
                  <a:pt x="2640341" y="3507343"/>
                  <a:pt x="2635896" y="3511783"/>
                  <a:pt x="2631451" y="3520662"/>
                </a:cubicBezTo>
                <a:cubicBezTo>
                  <a:pt x="2627006" y="3529541"/>
                  <a:pt x="2622561" y="3533981"/>
                  <a:pt x="2618116" y="3538421"/>
                </a:cubicBezTo>
                <a:cubicBezTo>
                  <a:pt x="2613671" y="3542860"/>
                  <a:pt x="2609226" y="3547300"/>
                  <a:pt x="2604781" y="3556179"/>
                </a:cubicBezTo>
                <a:cubicBezTo>
                  <a:pt x="2573666" y="3582817"/>
                  <a:pt x="2533661" y="3605016"/>
                  <a:pt x="2511435" y="3636093"/>
                </a:cubicBezTo>
                <a:cubicBezTo>
                  <a:pt x="2506991" y="3640533"/>
                  <a:pt x="2506991" y="3649412"/>
                  <a:pt x="2502545" y="3653852"/>
                </a:cubicBezTo>
                <a:cubicBezTo>
                  <a:pt x="2502545" y="3658292"/>
                  <a:pt x="2498100" y="3662732"/>
                  <a:pt x="2498100" y="3671611"/>
                </a:cubicBezTo>
                <a:cubicBezTo>
                  <a:pt x="2484765" y="3733766"/>
                  <a:pt x="2458095" y="3795922"/>
                  <a:pt x="2373640" y="3804801"/>
                </a:cubicBezTo>
                <a:cubicBezTo>
                  <a:pt x="2364750" y="3804801"/>
                  <a:pt x="2355860" y="3804801"/>
                  <a:pt x="2346970" y="3809241"/>
                </a:cubicBezTo>
                <a:cubicBezTo>
                  <a:pt x="2306965" y="3809241"/>
                  <a:pt x="2266959" y="3818120"/>
                  <a:pt x="2226954" y="3813680"/>
                </a:cubicBezTo>
                <a:cubicBezTo>
                  <a:pt x="2222509" y="3813680"/>
                  <a:pt x="2213619" y="3813680"/>
                  <a:pt x="2204729" y="3809241"/>
                </a:cubicBezTo>
                <a:cubicBezTo>
                  <a:pt x="2142499" y="3804801"/>
                  <a:pt x="2155834" y="3751525"/>
                  <a:pt x="2195839" y="3716008"/>
                </a:cubicBezTo>
                <a:cubicBezTo>
                  <a:pt x="2204729" y="3716008"/>
                  <a:pt x="2209174" y="3711568"/>
                  <a:pt x="2213619" y="3711568"/>
                </a:cubicBezTo>
                <a:cubicBezTo>
                  <a:pt x="2231399" y="3707128"/>
                  <a:pt x="2249179" y="3702689"/>
                  <a:pt x="2266959" y="3702689"/>
                </a:cubicBezTo>
                <a:cubicBezTo>
                  <a:pt x="2271405" y="3698249"/>
                  <a:pt x="2275849" y="3693809"/>
                  <a:pt x="2280295" y="3689370"/>
                </a:cubicBezTo>
                <a:cubicBezTo>
                  <a:pt x="2289185" y="3680490"/>
                  <a:pt x="2293629" y="3671611"/>
                  <a:pt x="2302519" y="3658292"/>
                </a:cubicBezTo>
                <a:cubicBezTo>
                  <a:pt x="2320300" y="3631654"/>
                  <a:pt x="2329190" y="3596136"/>
                  <a:pt x="2329190" y="3578378"/>
                </a:cubicBezTo>
                <a:cubicBezTo>
                  <a:pt x="2329190" y="3560619"/>
                  <a:pt x="2311409" y="3494024"/>
                  <a:pt x="2240289" y="3494024"/>
                </a:cubicBezTo>
                <a:cubicBezTo>
                  <a:pt x="2169169" y="3489584"/>
                  <a:pt x="1591317" y="3538421"/>
                  <a:pt x="1542421" y="3529541"/>
                </a:cubicBezTo>
                <a:cubicBezTo>
                  <a:pt x="1497971" y="3520662"/>
                  <a:pt x="1453521" y="3520662"/>
                  <a:pt x="1409071" y="3458506"/>
                </a:cubicBezTo>
                <a:cubicBezTo>
                  <a:pt x="1360176" y="3391911"/>
                  <a:pt x="1160150" y="3107772"/>
                  <a:pt x="1120145" y="2987901"/>
                </a:cubicBezTo>
                <a:cubicBezTo>
                  <a:pt x="1084585" y="2872469"/>
                  <a:pt x="1075695" y="2828073"/>
                  <a:pt x="1075695" y="2828073"/>
                </a:cubicBezTo>
                <a:cubicBezTo>
                  <a:pt x="1075695" y="2828073"/>
                  <a:pt x="822328" y="2859150"/>
                  <a:pt x="720093" y="2854711"/>
                </a:cubicBezTo>
                <a:cubicBezTo>
                  <a:pt x="613413" y="2850271"/>
                  <a:pt x="488952" y="2881349"/>
                  <a:pt x="488952" y="2881349"/>
                </a:cubicBezTo>
                <a:cubicBezTo>
                  <a:pt x="488952" y="2881349"/>
                  <a:pt x="564517" y="2956823"/>
                  <a:pt x="546737" y="3121091"/>
                </a:cubicBezTo>
                <a:cubicBezTo>
                  <a:pt x="542292" y="3192126"/>
                  <a:pt x="528957" y="3249842"/>
                  <a:pt x="520067" y="3307558"/>
                </a:cubicBezTo>
                <a:cubicBezTo>
                  <a:pt x="520067" y="3316437"/>
                  <a:pt x="515622" y="3325316"/>
                  <a:pt x="515622" y="3329756"/>
                </a:cubicBezTo>
                <a:cubicBezTo>
                  <a:pt x="515622" y="3338635"/>
                  <a:pt x="515622" y="3347515"/>
                  <a:pt x="511177" y="3351954"/>
                </a:cubicBezTo>
                <a:cubicBezTo>
                  <a:pt x="511177" y="3360834"/>
                  <a:pt x="511177" y="3369713"/>
                  <a:pt x="506732" y="3374153"/>
                </a:cubicBezTo>
                <a:cubicBezTo>
                  <a:pt x="480062" y="3440748"/>
                  <a:pt x="497842" y="3529541"/>
                  <a:pt x="546737" y="3578378"/>
                </a:cubicBezTo>
                <a:cubicBezTo>
                  <a:pt x="551182" y="3582817"/>
                  <a:pt x="555627" y="3587257"/>
                  <a:pt x="555627" y="3591697"/>
                </a:cubicBezTo>
                <a:cubicBezTo>
                  <a:pt x="560072" y="3596136"/>
                  <a:pt x="564517" y="3605016"/>
                  <a:pt x="568962" y="3613895"/>
                </a:cubicBezTo>
                <a:cubicBezTo>
                  <a:pt x="573407" y="3618335"/>
                  <a:pt x="573407" y="3627214"/>
                  <a:pt x="573407" y="3631654"/>
                </a:cubicBezTo>
                <a:cubicBezTo>
                  <a:pt x="573407" y="3640533"/>
                  <a:pt x="573407" y="3649412"/>
                  <a:pt x="573407" y="3658292"/>
                </a:cubicBezTo>
                <a:cubicBezTo>
                  <a:pt x="568962" y="3742646"/>
                  <a:pt x="462282" y="3724887"/>
                  <a:pt x="408942" y="3724887"/>
                </a:cubicBezTo>
                <a:cubicBezTo>
                  <a:pt x="404497" y="3724887"/>
                  <a:pt x="395607" y="3720447"/>
                  <a:pt x="391162" y="3720447"/>
                </a:cubicBezTo>
                <a:cubicBezTo>
                  <a:pt x="382272" y="3720447"/>
                  <a:pt x="377827" y="3720447"/>
                  <a:pt x="368937" y="3720447"/>
                </a:cubicBezTo>
                <a:cubicBezTo>
                  <a:pt x="320041" y="3720447"/>
                  <a:pt x="271146" y="3729327"/>
                  <a:pt x="226696" y="3738206"/>
                </a:cubicBezTo>
                <a:cubicBezTo>
                  <a:pt x="222251" y="3738206"/>
                  <a:pt x="213361" y="3738206"/>
                  <a:pt x="208916" y="3738206"/>
                </a:cubicBezTo>
                <a:cubicBezTo>
                  <a:pt x="142241" y="3742646"/>
                  <a:pt x="71120" y="3742646"/>
                  <a:pt x="0" y="3707128"/>
                </a:cubicBezTo>
                <a:cubicBezTo>
                  <a:pt x="0" y="3702689"/>
                  <a:pt x="0" y="3693809"/>
                  <a:pt x="4445" y="3680490"/>
                </a:cubicBezTo>
                <a:cubicBezTo>
                  <a:pt x="13335" y="3662732"/>
                  <a:pt x="35560" y="3640533"/>
                  <a:pt x="71120" y="3640533"/>
                </a:cubicBezTo>
                <a:cubicBezTo>
                  <a:pt x="80010" y="3640533"/>
                  <a:pt x="88900" y="3640533"/>
                  <a:pt x="93345" y="3640533"/>
                </a:cubicBezTo>
                <a:cubicBezTo>
                  <a:pt x="120015" y="3640533"/>
                  <a:pt x="208916" y="3591697"/>
                  <a:pt x="248921" y="3556179"/>
                </a:cubicBezTo>
                <a:cubicBezTo>
                  <a:pt x="293371" y="3525102"/>
                  <a:pt x="342266" y="3476265"/>
                  <a:pt x="337821" y="3391911"/>
                </a:cubicBezTo>
                <a:cubicBezTo>
                  <a:pt x="333376" y="3303118"/>
                  <a:pt x="293371" y="2939065"/>
                  <a:pt x="280036" y="2881349"/>
                </a:cubicBezTo>
                <a:cubicBezTo>
                  <a:pt x="266701" y="2819193"/>
                  <a:pt x="231141" y="2686003"/>
                  <a:pt x="293371" y="2659365"/>
                </a:cubicBezTo>
                <a:cubicBezTo>
                  <a:pt x="355601" y="2632727"/>
                  <a:pt x="488952" y="2579451"/>
                  <a:pt x="608967" y="2539494"/>
                </a:cubicBezTo>
                <a:cubicBezTo>
                  <a:pt x="635638" y="2535054"/>
                  <a:pt x="697868" y="2508416"/>
                  <a:pt x="724538" y="2499537"/>
                </a:cubicBezTo>
                <a:cubicBezTo>
                  <a:pt x="728983" y="2499537"/>
                  <a:pt x="733428" y="2495097"/>
                  <a:pt x="737873" y="2495097"/>
                </a:cubicBezTo>
                <a:cubicBezTo>
                  <a:pt x="800103" y="2464019"/>
                  <a:pt x="871224" y="2464019"/>
                  <a:pt x="924564" y="2464019"/>
                </a:cubicBezTo>
                <a:cubicBezTo>
                  <a:pt x="906784" y="2410743"/>
                  <a:pt x="889004" y="2375226"/>
                  <a:pt x="889004" y="2326390"/>
                </a:cubicBezTo>
                <a:cubicBezTo>
                  <a:pt x="884559" y="2321950"/>
                  <a:pt x="884559" y="2313070"/>
                  <a:pt x="884559" y="2308631"/>
                </a:cubicBezTo>
                <a:cubicBezTo>
                  <a:pt x="884559" y="2304191"/>
                  <a:pt x="880114" y="2299751"/>
                  <a:pt x="880114" y="2295312"/>
                </a:cubicBezTo>
                <a:cubicBezTo>
                  <a:pt x="880114" y="2290872"/>
                  <a:pt x="875669" y="2281993"/>
                  <a:pt x="875669" y="2277553"/>
                </a:cubicBezTo>
                <a:cubicBezTo>
                  <a:pt x="853444" y="2179880"/>
                  <a:pt x="800103" y="2108845"/>
                  <a:pt x="773433" y="2020052"/>
                </a:cubicBezTo>
                <a:cubicBezTo>
                  <a:pt x="773433" y="2011173"/>
                  <a:pt x="768988" y="2006733"/>
                  <a:pt x="768988" y="1997854"/>
                </a:cubicBezTo>
                <a:cubicBezTo>
                  <a:pt x="764543" y="1957897"/>
                  <a:pt x="751208" y="1922379"/>
                  <a:pt x="724538" y="1886862"/>
                </a:cubicBezTo>
                <a:cubicBezTo>
                  <a:pt x="720093" y="1877982"/>
                  <a:pt x="715648" y="1873543"/>
                  <a:pt x="715648" y="1864663"/>
                </a:cubicBezTo>
                <a:cubicBezTo>
                  <a:pt x="684533" y="1793629"/>
                  <a:pt x="706758" y="1722594"/>
                  <a:pt x="764543" y="1669318"/>
                </a:cubicBezTo>
                <a:cubicBezTo>
                  <a:pt x="768988" y="1660438"/>
                  <a:pt x="777878" y="1655999"/>
                  <a:pt x="782323" y="1651559"/>
                </a:cubicBezTo>
                <a:cubicBezTo>
                  <a:pt x="808993" y="1629361"/>
                  <a:pt x="840109" y="1616042"/>
                  <a:pt x="866779" y="1589404"/>
                </a:cubicBezTo>
                <a:cubicBezTo>
                  <a:pt x="920119" y="1536128"/>
                  <a:pt x="955679" y="1482851"/>
                  <a:pt x="946789" y="1447334"/>
                </a:cubicBezTo>
                <a:cubicBezTo>
                  <a:pt x="942344" y="1416256"/>
                  <a:pt x="942344" y="1385179"/>
                  <a:pt x="924564" y="1367420"/>
                </a:cubicBezTo>
                <a:cubicBezTo>
                  <a:pt x="920119" y="1362980"/>
                  <a:pt x="915674" y="1362980"/>
                  <a:pt x="911229" y="1358541"/>
                </a:cubicBezTo>
                <a:cubicBezTo>
                  <a:pt x="871224" y="1362980"/>
                  <a:pt x="817883" y="1398498"/>
                  <a:pt x="813438" y="1309704"/>
                </a:cubicBezTo>
                <a:cubicBezTo>
                  <a:pt x="813438" y="1300825"/>
                  <a:pt x="817883" y="1296385"/>
                  <a:pt x="817883" y="1287506"/>
                </a:cubicBezTo>
                <a:cubicBezTo>
                  <a:pt x="813438" y="1278626"/>
                  <a:pt x="822328" y="1274187"/>
                  <a:pt x="822328" y="1269747"/>
                </a:cubicBezTo>
                <a:cubicBezTo>
                  <a:pt x="822328" y="1260868"/>
                  <a:pt x="808993" y="1260868"/>
                  <a:pt x="808993" y="1247549"/>
                </a:cubicBezTo>
                <a:cubicBezTo>
                  <a:pt x="804548" y="1243109"/>
                  <a:pt x="804548" y="1234230"/>
                  <a:pt x="804548" y="1225350"/>
                </a:cubicBezTo>
                <a:cubicBezTo>
                  <a:pt x="804548" y="1216471"/>
                  <a:pt x="808993" y="1212031"/>
                  <a:pt x="808993" y="1212031"/>
                </a:cubicBezTo>
                <a:cubicBezTo>
                  <a:pt x="764543" y="1167635"/>
                  <a:pt x="800103" y="1167635"/>
                  <a:pt x="817883" y="1145436"/>
                </a:cubicBezTo>
                <a:cubicBezTo>
                  <a:pt x="822328" y="1136557"/>
                  <a:pt x="826773" y="1127677"/>
                  <a:pt x="826773" y="1123238"/>
                </a:cubicBezTo>
                <a:cubicBezTo>
                  <a:pt x="826773" y="1114358"/>
                  <a:pt x="826773" y="1096600"/>
                  <a:pt x="826773" y="1074401"/>
                </a:cubicBezTo>
                <a:cubicBezTo>
                  <a:pt x="826773" y="1069962"/>
                  <a:pt x="826773" y="1061082"/>
                  <a:pt x="831218" y="1052203"/>
                </a:cubicBezTo>
                <a:cubicBezTo>
                  <a:pt x="817883" y="1007806"/>
                  <a:pt x="835663" y="972289"/>
                  <a:pt x="897894" y="932332"/>
                </a:cubicBezTo>
                <a:cubicBezTo>
                  <a:pt x="902339" y="927892"/>
                  <a:pt x="911229" y="923452"/>
                  <a:pt x="915674" y="919013"/>
                </a:cubicBezTo>
                <a:cubicBezTo>
                  <a:pt x="933454" y="910133"/>
                  <a:pt x="946789" y="905694"/>
                  <a:pt x="946789" y="905694"/>
                </a:cubicBezTo>
                <a:cubicBezTo>
                  <a:pt x="946789" y="905694"/>
                  <a:pt x="960124" y="679270"/>
                  <a:pt x="982349" y="612675"/>
                </a:cubicBezTo>
                <a:cubicBezTo>
                  <a:pt x="991239" y="603796"/>
                  <a:pt x="995684" y="590477"/>
                  <a:pt x="1000129" y="572718"/>
                </a:cubicBezTo>
                <a:cubicBezTo>
                  <a:pt x="1000129" y="568278"/>
                  <a:pt x="1004574" y="559399"/>
                  <a:pt x="1004574" y="550520"/>
                </a:cubicBezTo>
                <a:cubicBezTo>
                  <a:pt x="1009019" y="541640"/>
                  <a:pt x="1009019" y="537201"/>
                  <a:pt x="1009019" y="528321"/>
                </a:cubicBezTo>
                <a:cubicBezTo>
                  <a:pt x="1013464" y="519442"/>
                  <a:pt x="1013464" y="510563"/>
                  <a:pt x="1017909" y="501683"/>
                </a:cubicBezTo>
                <a:cubicBezTo>
                  <a:pt x="1022354" y="479485"/>
                  <a:pt x="1026799" y="457287"/>
                  <a:pt x="1031244" y="439528"/>
                </a:cubicBezTo>
                <a:cubicBezTo>
                  <a:pt x="1026799" y="443968"/>
                  <a:pt x="1022354" y="452847"/>
                  <a:pt x="1013464" y="457287"/>
                </a:cubicBezTo>
                <a:cubicBezTo>
                  <a:pt x="1009019" y="461726"/>
                  <a:pt x="1000129" y="466166"/>
                  <a:pt x="991239" y="470606"/>
                </a:cubicBezTo>
                <a:cubicBezTo>
                  <a:pt x="982349" y="475045"/>
                  <a:pt x="973459" y="475045"/>
                  <a:pt x="964569" y="479485"/>
                </a:cubicBezTo>
                <a:cubicBezTo>
                  <a:pt x="889004" y="475045"/>
                  <a:pt x="853444" y="439528"/>
                  <a:pt x="848999" y="377372"/>
                </a:cubicBezTo>
                <a:cubicBezTo>
                  <a:pt x="844553" y="368493"/>
                  <a:pt x="840109" y="359614"/>
                  <a:pt x="835663" y="350734"/>
                </a:cubicBezTo>
                <a:cubicBezTo>
                  <a:pt x="831218" y="341855"/>
                  <a:pt x="826773" y="337415"/>
                  <a:pt x="822328" y="328536"/>
                </a:cubicBezTo>
                <a:cubicBezTo>
                  <a:pt x="817883" y="319657"/>
                  <a:pt x="817883" y="315217"/>
                  <a:pt x="817883" y="306338"/>
                </a:cubicBezTo>
                <a:cubicBezTo>
                  <a:pt x="817883" y="301898"/>
                  <a:pt x="817883" y="297458"/>
                  <a:pt x="817883" y="293019"/>
                </a:cubicBezTo>
                <a:cubicBezTo>
                  <a:pt x="817883" y="284139"/>
                  <a:pt x="817883" y="279700"/>
                  <a:pt x="817883" y="270820"/>
                </a:cubicBezTo>
                <a:cubicBezTo>
                  <a:pt x="800103" y="208665"/>
                  <a:pt x="871224" y="173147"/>
                  <a:pt x="942344" y="173147"/>
                </a:cubicBezTo>
                <a:cubicBezTo>
                  <a:pt x="946789" y="177587"/>
                  <a:pt x="955679" y="177587"/>
                  <a:pt x="960124" y="182027"/>
                </a:cubicBezTo>
                <a:cubicBezTo>
                  <a:pt x="964569" y="182027"/>
                  <a:pt x="969014" y="186466"/>
                  <a:pt x="973459" y="190906"/>
                </a:cubicBezTo>
                <a:cubicBezTo>
                  <a:pt x="991239" y="226424"/>
                  <a:pt x="1026799" y="244182"/>
                  <a:pt x="1026799" y="244182"/>
                </a:cubicBezTo>
                <a:cubicBezTo>
                  <a:pt x="1026799" y="244182"/>
                  <a:pt x="1040134" y="226424"/>
                  <a:pt x="1062359" y="217544"/>
                </a:cubicBezTo>
                <a:cubicBezTo>
                  <a:pt x="1089029" y="208665"/>
                  <a:pt x="1097919" y="217544"/>
                  <a:pt x="1106810" y="204225"/>
                </a:cubicBezTo>
                <a:cubicBezTo>
                  <a:pt x="1111255" y="190906"/>
                  <a:pt x="1093475" y="173147"/>
                  <a:pt x="1124590" y="173147"/>
                </a:cubicBezTo>
                <a:cubicBezTo>
                  <a:pt x="1155705" y="177587"/>
                  <a:pt x="1155705" y="168708"/>
                  <a:pt x="1169040" y="159828"/>
                </a:cubicBezTo>
                <a:cubicBezTo>
                  <a:pt x="1182375" y="155389"/>
                  <a:pt x="1186820" y="146509"/>
                  <a:pt x="1195710" y="155389"/>
                </a:cubicBezTo>
                <a:cubicBezTo>
                  <a:pt x="1209045" y="159828"/>
                  <a:pt x="1226825" y="182027"/>
                  <a:pt x="1240160" y="177587"/>
                </a:cubicBezTo>
                <a:cubicBezTo>
                  <a:pt x="1240160" y="177587"/>
                  <a:pt x="1240160" y="177587"/>
                  <a:pt x="1244605" y="177587"/>
                </a:cubicBezTo>
                <a:cubicBezTo>
                  <a:pt x="1244605" y="177587"/>
                  <a:pt x="1244605" y="177587"/>
                  <a:pt x="1231270" y="146509"/>
                </a:cubicBezTo>
                <a:cubicBezTo>
                  <a:pt x="1213490" y="93233"/>
                  <a:pt x="1240160" y="35517"/>
                  <a:pt x="1293500" y="13319"/>
                </a:cubicBezTo>
                <a:cubicBezTo>
                  <a:pt x="1293500" y="13319"/>
                  <a:pt x="1293500" y="13319"/>
                  <a:pt x="1320171" y="4440"/>
                </a:cubicBezTo>
                <a:cubicBezTo>
                  <a:pt x="1329061" y="4440"/>
                  <a:pt x="1333505" y="0"/>
                  <a:pt x="13423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4291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1559AE9C-4117-42A0-AFE1-96DE0F663825}"/>
              </a:ext>
            </a:extLst>
          </p:cNvPr>
          <p:cNvSpPr/>
          <p:nvPr/>
        </p:nvSpPr>
        <p:spPr>
          <a:xfrm>
            <a:off x="0" y="-70338"/>
            <a:ext cx="12192000" cy="69497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 Placeholder 1"/>
          <p:cNvSpPr txBox="1">
            <a:spLocks/>
          </p:cNvSpPr>
          <p:nvPr/>
        </p:nvSpPr>
        <p:spPr>
          <a:xfrm>
            <a:off x="1668585" y="1306250"/>
            <a:ext cx="8424984" cy="724247"/>
          </a:xfrm>
          <a:prstGeom prst="rect">
            <a:avLst/>
          </a:prstGeom>
        </p:spPr>
        <p:txBody>
          <a:bodyPr>
            <a:normAutofit/>
          </a:bodyPr>
          <a:lstStyle>
            <a:lvl1pPr marL="228605" indent="-228605" algn="l" defTabSz="91442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1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5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5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3200" dirty="0">
                <a:solidFill>
                  <a:schemeClr val="bg1"/>
                </a:solidFill>
              </a:rPr>
              <a:t>ESTRUCTURA TECNOLÓGICA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44514EFB-C6B9-407A-A4C8-911CC5066F4B}"/>
              </a:ext>
            </a:extLst>
          </p:cNvPr>
          <p:cNvSpPr txBox="1"/>
          <p:nvPr/>
        </p:nvSpPr>
        <p:spPr>
          <a:xfrm>
            <a:off x="1668585" y="2429424"/>
            <a:ext cx="34828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altLang="ko-KR" sz="2000" b="1" dirty="0" smtClean="0">
                <a:solidFill>
                  <a:schemeClr val="bg1"/>
                </a:solidFill>
                <a:cs typeface="Arial" pitchFamily="34" charset="0"/>
              </a:rPr>
              <a:t>Servicios</a:t>
            </a:r>
            <a:endParaRPr lang="es-ES" altLang="ko-KR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9" name="TextBox 20">
            <a:extLst>
              <a:ext uri="{FF2B5EF4-FFF2-40B4-BE49-F238E27FC236}">
                <a16:creationId xmlns:a16="http://schemas.microsoft.com/office/drawing/2014/main" id="{44514EFB-C6B9-407A-A4C8-911CC5066F4B}"/>
              </a:ext>
            </a:extLst>
          </p:cNvPr>
          <p:cNvSpPr txBox="1"/>
          <p:nvPr/>
        </p:nvSpPr>
        <p:spPr>
          <a:xfrm>
            <a:off x="4888823" y="2423105"/>
            <a:ext cx="2614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altLang="ko-KR" sz="2000" b="1" dirty="0" smtClean="0">
                <a:solidFill>
                  <a:schemeClr val="bg1"/>
                </a:solidFill>
                <a:cs typeface="Arial" pitchFamily="34" charset="0"/>
              </a:rPr>
              <a:t>Otros.</a:t>
            </a:r>
            <a:endParaRPr lang="es-ES" altLang="ko-KR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54">
            <a:extLst>
              <a:ext uri="{FF2B5EF4-FFF2-40B4-BE49-F238E27FC236}">
                <a16:creationId xmlns:a16="http://schemas.microsoft.com/office/drawing/2014/main" id="{CAE483B1-3EE5-405C-8C18-7E6146361FBA}"/>
              </a:ext>
            </a:extLst>
          </p:cNvPr>
          <p:cNvSpPr txBox="1"/>
          <p:nvPr/>
        </p:nvSpPr>
        <p:spPr>
          <a:xfrm>
            <a:off x="4888823" y="3094351"/>
            <a:ext cx="3482878" cy="92333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>
                <a:solidFill>
                  <a:schemeClr val="bg1"/>
                </a:solidFill>
              </a:rPr>
              <a:t>Can I </a:t>
            </a:r>
            <a:r>
              <a:rPr lang="es-ES" dirty="0" err="1" smtClean="0">
                <a:solidFill>
                  <a:schemeClr val="bg1"/>
                </a:solidFill>
              </a:rPr>
              <a:t>Eat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It</a:t>
            </a:r>
            <a:r>
              <a:rPr lang="es-ES" dirty="0" smtClean="0">
                <a:solidFill>
                  <a:schemeClr val="bg1"/>
                </a:solidFill>
              </a:rPr>
              <a:t>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 smtClean="0">
                <a:solidFill>
                  <a:schemeClr val="bg1"/>
                </a:solidFill>
              </a:rPr>
              <a:t>React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Context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smtClean="0">
                <a:solidFill>
                  <a:schemeClr val="bg1"/>
                </a:solidFill>
              </a:rPr>
              <a:t>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 smtClean="0">
                <a:solidFill>
                  <a:schemeClr val="bg1"/>
                </a:solidFill>
              </a:rPr>
              <a:t>ExerciseDB</a:t>
            </a:r>
            <a:r>
              <a:rPr lang="es-ES" dirty="0">
                <a:solidFill>
                  <a:schemeClr val="bg1"/>
                </a:solidFill>
              </a:rPr>
              <a:t> API</a:t>
            </a:r>
          </a:p>
        </p:txBody>
      </p:sp>
      <p:sp>
        <p:nvSpPr>
          <p:cNvPr id="9" name="TextBox 54">
            <a:extLst>
              <a:ext uri="{FF2B5EF4-FFF2-40B4-BE49-F238E27FC236}">
                <a16:creationId xmlns:a16="http://schemas.microsoft.com/office/drawing/2014/main" id="{CAE483B1-3EE5-405C-8C18-7E6146361FBA}"/>
              </a:ext>
            </a:extLst>
          </p:cNvPr>
          <p:cNvSpPr txBox="1"/>
          <p:nvPr/>
        </p:nvSpPr>
        <p:spPr>
          <a:xfrm>
            <a:off x="1668585" y="3003023"/>
            <a:ext cx="3482878" cy="6463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>
                <a:solidFill>
                  <a:schemeClr val="bg1"/>
                </a:solidFill>
              </a:rPr>
              <a:t>PayPal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>
                <a:solidFill>
                  <a:schemeClr val="bg1"/>
                </a:solidFill>
              </a:rPr>
              <a:t>Expo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0" name="Donut 5">
            <a:extLst>
              <a:ext uri="{FF2B5EF4-FFF2-40B4-BE49-F238E27FC236}">
                <a16:creationId xmlns:a16="http://schemas.microsoft.com/office/drawing/2014/main" id="{A1E377BF-B5FF-4D63-B05E-1B5FB9AB871D}"/>
              </a:ext>
            </a:extLst>
          </p:cNvPr>
          <p:cNvSpPr/>
          <p:nvPr/>
        </p:nvSpPr>
        <p:spPr>
          <a:xfrm>
            <a:off x="7401605" y="3351773"/>
            <a:ext cx="4501728" cy="2751549"/>
          </a:xfrm>
          <a:custGeom>
            <a:avLst/>
            <a:gdLst/>
            <a:ahLst/>
            <a:cxnLst/>
            <a:rect l="l" t="t" r="r" b="b"/>
            <a:pathLst>
              <a:path w="4165635" h="2546122">
                <a:moveTo>
                  <a:pt x="3202575" y="1801576"/>
                </a:moveTo>
                <a:lnTo>
                  <a:pt x="2699315" y="1833514"/>
                </a:lnTo>
                <a:cubicBezTo>
                  <a:pt x="2701806" y="1839662"/>
                  <a:pt x="2702007" y="1845996"/>
                  <a:pt x="2702007" y="1852376"/>
                </a:cubicBezTo>
                <a:cubicBezTo>
                  <a:pt x="2702007" y="1877326"/>
                  <a:pt x="2698937" y="1901559"/>
                  <a:pt x="2692196" y="1924478"/>
                </a:cubicBezTo>
                <a:cubicBezTo>
                  <a:pt x="2705100" y="1965303"/>
                  <a:pt x="2721766" y="2004430"/>
                  <a:pt x="2742905" y="2040862"/>
                </a:cubicBezTo>
                <a:lnTo>
                  <a:pt x="3223429" y="1974873"/>
                </a:lnTo>
                <a:cubicBezTo>
                  <a:pt x="3218725" y="1968587"/>
                  <a:pt x="3218395" y="1960832"/>
                  <a:pt x="3220393" y="1953134"/>
                </a:cubicBezTo>
                <a:lnTo>
                  <a:pt x="3246593" y="1852200"/>
                </a:lnTo>
                <a:cubicBezTo>
                  <a:pt x="3227793" y="1839560"/>
                  <a:pt x="3212971" y="1821975"/>
                  <a:pt x="3202575" y="1801576"/>
                </a:cubicBezTo>
                <a:close/>
                <a:moveTo>
                  <a:pt x="823528" y="1035393"/>
                </a:moveTo>
                <a:cubicBezTo>
                  <a:pt x="443997" y="1035393"/>
                  <a:pt x="136327" y="1343063"/>
                  <a:pt x="136327" y="1722594"/>
                </a:cubicBezTo>
                <a:cubicBezTo>
                  <a:pt x="136327" y="2102125"/>
                  <a:pt x="443997" y="2409795"/>
                  <a:pt x="823528" y="2409795"/>
                </a:cubicBezTo>
                <a:cubicBezTo>
                  <a:pt x="1203059" y="2409795"/>
                  <a:pt x="1510729" y="2102125"/>
                  <a:pt x="1510729" y="1722594"/>
                </a:cubicBezTo>
                <a:cubicBezTo>
                  <a:pt x="1510729" y="1484645"/>
                  <a:pt x="1389791" y="1274942"/>
                  <a:pt x="1205919" y="1151763"/>
                </a:cubicBezTo>
                <a:lnTo>
                  <a:pt x="965602" y="1647382"/>
                </a:lnTo>
                <a:cubicBezTo>
                  <a:pt x="979539" y="1669125"/>
                  <a:pt x="986372" y="1695062"/>
                  <a:pt x="986372" y="1722594"/>
                </a:cubicBezTo>
                <a:cubicBezTo>
                  <a:pt x="986372" y="1812530"/>
                  <a:pt x="913464" y="1885438"/>
                  <a:pt x="823528" y="1885438"/>
                </a:cubicBezTo>
                <a:cubicBezTo>
                  <a:pt x="733592" y="1885438"/>
                  <a:pt x="660684" y="1812530"/>
                  <a:pt x="660684" y="1722594"/>
                </a:cubicBezTo>
                <a:cubicBezTo>
                  <a:pt x="660684" y="1632658"/>
                  <a:pt x="733592" y="1559750"/>
                  <a:pt x="823528" y="1559750"/>
                </a:cubicBezTo>
                <a:lnTo>
                  <a:pt x="850107" y="1565116"/>
                </a:lnTo>
                <a:lnTo>
                  <a:pt x="1082115" y="1086633"/>
                </a:lnTo>
                <a:cubicBezTo>
                  <a:pt x="1002531" y="1053313"/>
                  <a:pt x="915122" y="1035393"/>
                  <a:pt x="823528" y="1035393"/>
                </a:cubicBezTo>
                <a:close/>
                <a:moveTo>
                  <a:pt x="3342107" y="1023629"/>
                </a:moveTo>
                <a:cubicBezTo>
                  <a:pt x="3240506" y="1023629"/>
                  <a:pt x="3144054" y="1045678"/>
                  <a:pt x="3058087" y="1086947"/>
                </a:cubicBezTo>
                <a:lnTo>
                  <a:pt x="3053887" y="1092974"/>
                </a:lnTo>
                <a:lnTo>
                  <a:pt x="3050799" y="1090822"/>
                </a:lnTo>
                <a:cubicBezTo>
                  <a:pt x="2822428" y="1195821"/>
                  <a:pt x="2663579" y="1424027"/>
                  <a:pt x="2657074" y="1690250"/>
                </a:cubicBezTo>
                <a:lnTo>
                  <a:pt x="3194110" y="1656168"/>
                </a:lnTo>
                <a:cubicBezTo>
                  <a:pt x="3218984" y="1599218"/>
                  <a:pt x="3275937" y="1559750"/>
                  <a:pt x="3342107" y="1559750"/>
                </a:cubicBezTo>
                <a:cubicBezTo>
                  <a:pt x="3432043" y="1559750"/>
                  <a:pt x="3504951" y="1632658"/>
                  <a:pt x="3504951" y="1722594"/>
                </a:cubicBezTo>
                <a:cubicBezTo>
                  <a:pt x="3504951" y="1793147"/>
                  <a:pt x="3460084" y="1853220"/>
                  <a:pt x="3396806" y="1874395"/>
                </a:cubicBezTo>
                <a:lnTo>
                  <a:pt x="3366522" y="1991065"/>
                </a:lnTo>
                <a:cubicBezTo>
                  <a:pt x="3360841" y="2012948"/>
                  <a:pt x="3338496" y="2026083"/>
                  <a:pt x="3316614" y="2020403"/>
                </a:cubicBezTo>
                <a:lnTo>
                  <a:pt x="3249731" y="2003042"/>
                </a:lnTo>
                <a:lnTo>
                  <a:pt x="3246233" y="2000401"/>
                </a:lnTo>
                <a:lnTo>
                  <a:pt x="2758942" y="2067319"/>
                </a:lnTo>
                <a:cubicBezTo>
                  <a:pt x="2876224" y="2266319"/>
                  <a:pt x="3093784" y="2398031"/>
                  <a:pt x="3342107" y="2398031"/>
                </a:cubicBezTo>
                <a:cubicBezTo>
                  <a:pt x="3721638" y="2398031"/>
                  <a:pt x="4029308" y="2090361"/>
                  <a:pt x="4029308" y="1710830"/>
                </a:cubicBezTo>
                <a:cubicBezTo>
                  <a:pt x="4029308" y="1331299"/>
                  <a:pt x="3721638" y="1023629"/>
                  <a:pt x="3342107" y="1023629"/>
                </a:cubicBezTo>
                <a:close/>
                <a:moveTo>
                  <a:pt x="2747740" y="879621"/>
                </a:moveTo>
                <a:lnTo>
                  <a:pt x="2431624" y="1557534"/>
                </a:lnTo>
                <a:cubicBezTo>
                  <a:pt x="2466518" y="1559197"/>
                  <a:pt x="2499547" y="1568339"/>
                  <a:pt x="2529463" y="1583175"/>
                </a:cubicBezTo>
                <a:cubicBezTo>
                  <a:pt x="2567390" y="1335541"/>
                  <a:pt x="2715972" y="1124471"/>
                  <a:pt x="2923316" y="1001979"/>
                </a:cubicBezTo>
                <a:close/>
                <a:moveTo>
                  <a:pt x="1412867" y="724962"/>
                </a:moveTo>
                <a:lnTo>
                  <a:pt x="1411108" y="728590"/>
                </a:lnTo>
                <a:lnTo>
                  <a:pt x="2224918" y="1619301"/>
                </a:lnTo>
                <a:cubicBezTo>
                  <a:pt x="2235138" y="1608388"/>
                  <a:pt x="2247595" y="1600380"/>
                  <a:pt x="2260660" y="1593337"/>
                </a:cubicBezTo>
                <a:lnTo>
                  <a:pt x="2612535" y="838741"/>
                </a:lnTo>
                <a:close/>
                <a:moveTo>
                  <a:pt x="1171626" y="702082"/>
                </a:moveTo>
                <a:lnTo>
                  <a:pt x="1171626" y="902031"/>
                </a:lnTo>
                <a:lnTo>
                  <a:pt x="1243936" y="752901"/>
                </a:lnTo>
                <a:lnTo>
                  <a:pt x="1199959" y="704769"/>
                </a:lnTo>
                <a:close/>
                <a:moveTo>
                  <a:pt x="1171626" y="553521"/>
                </a:moveTo>
                <a:lnTo>
                  <a:pt x="1171626" y="555776"/>
                </a:lnTo>
                <a:lnTo>
                  <a:pt x="1175585" y="556152"/>
                </a:lnTo>
                <a:close/>
                <a:moveTo>
                  <a:pt x="1011745" y="349271"/>
                </a:moveTo>
                <a:cubicBezTo>
                  <a:pt x="979497" y="349793"/>
                  <a:pt x="947484" y="352049"/>
                  <a:pt x="916888" y="356022"/>
                </a:cubicBezTo>
                <a:lnTo>
                  <a:pt x="908392" y="357553"/>
                </a:lnTo>
                <a:lnTo>
                  <a:pt x="908392" y="439265"/>
                </a:lnTo>
                <a:lnTo>
                  <a:pt x="1171626" y="439265"/>
                </a:lnTo>
                <a:lnTo>
                  <a:pt x="1171626" y="552218"/>
                </a:lnTo>
                <a:cubicBezTo>
                  <a:pt x="1421494" y="506753"/>
                  <a:pt x="1381070" y="378622"/>
                  <a:pt x="1108009" y="352929"/>
                </a:cubicBezTo>
                <a:cubicBezTo>
                  <a:pt x="1076475" y="349962"/>
                  <a:pt x="1043993" y="348749"/>
                  <a:pt x="1011745" y="349271"/>
                </a:cubicBezTo>
                <a:close/>
                <a:moveTo>
                  <a:pt x="3016658" y="0"/>
                </a:moveTo>
                <a:cubicBezTo>
                  <a:pt x="3179721" y="0"/>
                  <a:pt x="3311909" y="69122"/>
                  <a:pt x="3311909" y="154389"/>
                </a:cubicBezTo>
                <a:cubicBezTo>
                  <a:pt x="3311909" y="239656"/>
                  <a:pt x="3179721" y="308778"/>
                  <a:pt x="3016658" y="308778"/>
                </a:cubicBezTo>
                <a:lnTo>
                  <a:pt x="3014057" y="308503"/>
                </a:lnTo>
                <a:lnTo>
                  <a:pt x="2825604" y="712643"/>
                </a:lnTo>
                <a:lnTo>
                  <a:pt x="2850300" y="714985"/>
                </a:lnTo>
                <a:lnTo>
                  <a:pt x="2846414" y="755960"/>
                </a:lnTo>
                <a:lnTo>
                  <a:pt x="3093803" y="928364"/>
                </a:lnTo>
                <a:cubicBezTo>
                  <a:pt x="3171543" y="900747"/>
                  <a:pt x="3255255" y="887302"/>
                  <a:pt x="3342107" y="887302"/>
                </a:cubicBezTo>
                <a:cubicBezTo>
                  <a:pt x="3796929" y="887302"/>
                  <a:pt x="4165635" y="1256008"/>
                  <a:pt x="4165635" y="1710830"/>
                </a:cubicBezTo>
                <a:cubicBezTo>
                  <a:pt x="4165635" y="2165652"/>
                  <a:pt x="3796929" y="2534358"/>
                  <a:pt x="3342107" y="2534358"/>
                </a:cubicBezTo>
                <a:cubicBezTo>
                  <a:pt x="3023622" y="2534358"/>
                  <a:pt x="2747364" y="2353568"/>
                  <a:pt x="2613987" y="2087225"/>
                </a:cubicBezTo>
                <a:lnTo>
                  <a:pt x="2577703" y="2092208"/>
                </a:lnTo>
                <a:cubicBezTo>
                  <a:pt x="2529779" y="2129043"/>
                  <a:pt x="2469543" y="2149960"/>
                  <a:pt x="2404423" y="2149960"/>
                </a:cubicBezTo>
                <a:cubicBezTo>
                  <a:pt x="2240072" y="2149960"/>
                  <a:pt x="2106839" y="2016727"/>
                  <a:pt x="2106839" y="1852376"/>
                </a:cubicBezTo>
                <a:cubicBezTo>
                  <a:pt x="2106839" y="1808111"/>
                  <a:pt x="2116503" y="1766104"/>
                  <a:pt x="2136219" y="1729502"/>
                </a:cubicBezTo>
                <a:lnTo>
                  <a:pt x="1345448" y="864005"/>
                </a:lnTo>
                <a:lnTo>
                  <a:pt x="1265193" y="1029520"/>
                </a:lnTo>
                <a:cubicBezTo>
                  <a:pt x="1495189" y="1174266"/>
                  <a:pt x="1647056" y="1430695"/>
                  <a:pt x="1647056" y="1722594"/>
                </a:cubicBezTo>
                <a:cubicBezTo>
                  <a:pt x="1647056" y="2177416"/>
                  <a:pt x="1278350" y="2546122"/>
                  <a:pt x="823528" y="2546122"/>
                </a:cubicBezTo>
                <a:cubicBezTo>
                  <a:pt x="368706" y="2546122"/>
                  <a:pt x="0" y="2177416"/>
                  <a:pt x="0" y="1722594"/>
                </a:cubicBezTo>
                <a:cubicBezTo>
                  <a:pt x="0" y="1282630"/>
                  <a:pt x="345010" y="923248"/>
                  <a:pt x="779296" y="901300"/>
                </a:cubicBezTo>
                <a:lnTo>
                  <a:pt x="779296" y="639998"/>
                </a:lnTo>
                <a:cubicBezTo>
                  <a:pt x="728456" y="621795"/>
                  <a:pt x="688211" y="599063"/>
                  <a:pt x="658639" y="573631"/>
                </a:cubicBezTo>
                <a:lnTo>
                  <a:pt x="593343" y="681875"/>
                </a:lnTo>
                <a:cubicBezTo>
                  <a:pt x="581665" y="701234"/>
                  <a:pt x="556505" y="707461"/>
                  <a:pt x="537146" y="695783"/>
                </a:cubicBezTo>
                <a:lnTo>
                  <a:pt x="477979" y="660092"/>
                </a:lnTo>
                <a:cubicBezTo>
                  <a:pt x="458620" y="648414"/>
                  <a:pt x="452393" y="623254"/>
                  <a:pt x="464071" y="603895"/>
                </a:cubicBezTo>
                <a:lnTo>
                  <a:pt x="675806" y="252889"/>
                </a:lnTo>
                <a:lnTo>
                  <a:pt x="681936" y="248370"/>
                </a:lnTo>
                <a:lnTo>
                  <a:pt x="681936" y="143725"/>
                </a:lnTo>
                <a:cubicBezTo>
                  <a:pt x="681936" y="109813"/>
                  <a:pt x="709428" y="82321"/>
                  <a:pt x="743340" y="82321"/>
                </a:cubicBezTo>
                <a:lnTo>
                  <a:pt x="846988" y="82321"/>
                </a:lnTo>
                <a:cubicBezTo>
                  <a:pt x="880900" y="82321"/>
                  <a:pt x="908392" y="109813"/>
                  <a:pt x="908392" y="143725"/>
                </a:cubicBezTo>
                <a:lnTo>
                  <a:pt x="908392" y="239467"/>
                </a:lnTo>
                <a:cubicBezTo>
                  <a:pt x="1000638" y="225331"/>
                  <a:pt x="1100154" y="227987"/>
                  <a:pt x="1190665" y="247692"/>
                </a:cubicBezTo>
                <a:cubicBezTo>
                  <a:pt x="1447155" y="303531"/>
                  <a:pt x="1527311" y="464714"/>
                  <a:pt x="1389055" y="576398"/>
                </a:cubicBezTo>
                <a:lnTo>
                  <a:pt x="2677869" y="698631"/>
                </a:lnTo>
                <a:lnTo>
                  <a:pt x="2869574" y="287518"/>
                </a:lnTo>
                <a:cubicBezTo>
                  <a:pt x="2780929" y="261553"/>
                  <a:pt x="2721407" y="211606"/>
                  <a:pt x="2721407" y="154389"/>
                </a:cubicBezTo>
                <a:cubicBezTo>
                  <a:pt x="2721407" y="69122"/>
                  <a:pt x="2853595" y="0"/>
                  <a:pt x="3016658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11" name="Freeform: Shape 39">
            <a:extLst>
              <a:ext uri="{FF2B5EF4-FFF2-40B4-BE49-F238E27FC236}">
                <a16:creationId xmlns:a16="http://schemas.microsoft.com/office/drawing/2014/main" id="{39871293-FABE-4465-B54D-53D8DDBD0678}"/>
              </a:ext>
            </a:extLst>
          </p:cNvPr>
          <p:cNvSpPr/>
          <p:nvPr/>
        </p:nvSpPr>
        <p:spPr>
          <a:xfrm>
            <a:off x="8109061" y="1746527"/>
            <a:ext cx="2776646" cy="3620141"/>
          </a:xfrm>
          <a:custGeom>
            <a:avLst/>
            <a:gdLst>
              <a:gd name="connsiteX0" fmla="*/ 760882 w 2776646"/>
              <a:gd name="connsiteY0" fmla="*/ 679 h 3620141"/>
              <a:gd name="connsiteX1" fmla="*/ 1051963 w 2776646"/>
              <a:gd name="connsiteY1" fmla="*/ 124445 h 3620141"/>
              <a:gd name="connsiteX2" fmla="*/ 1142352 w 2776646"/>
              <a:gd name="connsiteY2" fmla="*/ 290334 h 3620141"/>
              <a:gd name="connsiteX3" fmla="*/ 1149058 w 2776646"/>
              <a:gd name="connsiteY3" fmla="*/ 364646 h 3620141"/>
              <a:gd name="connsiteX4" fmla="*/ 1080374 w 2776646"/>
              <a:gd name="connsiteY4" fmla="*/ 397123 h 3620141"/>
              <a:gd name="connsiteX5" fmla="*/ 1107739 w 2776646"/>
              <a:gd name="connsiteY5" fmla="*/ 455622 h 3620141"/>
              <a:gd name="connsiteX6" fmla="*/ 1162495 w 2776646"/>
              <a:gd name="connsiteY6" fmla="*/ 440858 h 3620141"/>
              <a:gd name="connsiteX7" fmla="*/ 1209178 w 2776646"/>
              <a:gd name="connsiteY7" fmla="*/ 470136 h 3620141"/>
              <a:gd name="connsiteX8" fmla="*/ 1216902 w 2776646"/>
              <a:gd name="connsiteY8" fmla="*/ 513325 h 3620141"/>
              <a:gd name="connsiteX9" fmla="*/ 1352340 w 2776646"/>
              <a:gd name="connsiteY9" fmla="*/ 525395 h 3620141"/>
              <a:gd name="connsiteX10" fmla="*/ 1605518 w 2776646"/>
              <a:gd name="connsiteY10" fmla="*/ 557047 h 3620141"/>
              <a:gd name="connsiteX11" fmla="*/ 1680375 w 2776646"/>
              <a:gd name="connsiteY11" fmla="*/ 509289 h 3620141"/>
              <a:gd name="connsiteX12" fmla="*/ 2711876 w 2776646"/>
              <a:gd name="connsiteY12" fmla="*/ 840076 h 3620141"/>
              <a:gd name="connsiteX13" fmla="*/ 2746154 w 2776646"/>
              <a:gd name="connsiteY13" fmla="*/ 1053974 h 3620141"/>
              <a:gd name="connsiteX14" fmla="*/ 2551686 w 2776646"/>
              <a:gd name="connsiteY14" fmla="*/ 1102320 h 3620141"/>
              <a:gd name="connsiteX15" fmla="*/ 2475209 w 2776646"/>
              <a:gd name="connsiteY15" fmla="*/ 1805911 h 3620141"/>
              <a:gd name="connsiteX16" fmla="*/ 1806983 w 2776646"/>
              <a:gd name="connsiteY16" fmla="*/ 2215270 h 3620141"/>
              <a:gd name="connsiteX17" fmla="*/ 1701012 w 2776646"/>
              <a:gd name="connsiteY17" fmla="*/ 2222678 h 3620141"/>
              <a:gd name="connsiteX18" fmla="*/ 1729544 w 2776646"/>
              <a:gd name="connsiteY18" fmla="*/ 2630807 h 3620141"/>
              <a:gd name="connsiteX19" fmla="*/ 1718923 w 2776646"/>
              <a:gd name="connsiteY19" fmla="*/ 2621567 h 3620141"/>
              <a:gd name="connsiteX20" fmla="*/ 1680445 w 2776646"/>
              <a:gd name="connsiteY20" fmla="*/ 2592837 h 3620141"/>
              <a:gd name="connsiteX21" fmla="*/ 1732896 w 2776646"/>
              <a:gd name="connsiteY21" fmla="*/ 2980202 h 3620141"/>
              <a:gd name="connsiteX22" fmla="*/ 1752047 w 2776646"/>
              <a:gd name="connsiteY22" fmla="*/ 3318248 h 3620141"/>
              <a:gd name="connsiteX23" fmla="*/ 1485069 w 2776646"/>
              <a:gd name="connsiteY23" fmla="*/ 3608832 h 3620141"/>
              <a:gd name="connsiteX24" fmla="*/ 1501398 w 2776646"/>
              <a:gd name="connsiteY24" fmla="*/ 3289570 h 3620141"/>
              <a:gd name="connsiteX25" fmla="*/ 1471603 w 2776646"/>
              <a:gd name="connsiteY25" fmla="*/ 3107910 h 3620141"/>
              <a:gd name="connsiteX26" fmla="*/ 1333148 w 2776646"/>
              <a:gd name="connsiteY26" fmla="*/ 2626767 h 3620141"/>
              <a:gd name="connsiteX27" fmla="*/ 1147465 w 2776646"/>
              <a:gd name="connsiteY27" fmla="*/ 2129727 h 3620141"/>
              <a:gd name="connsiteX28" fmla="*/ 1890224 w 2776646"/>
              <a:gd name="connsiteY28" fmla="*/ 1526011 h 3620141"/>
              <a:gd name="connsiteX29" fmla="*/ 1855093 w 2776646"/>
              <a:gd name="connsiteY29" fmla="*/ 1455973 h 3620141"/>
              <a:gd name="connsiteX30" fmla="*/ 1564716 w 2776646"/>
              <a:gd name="connsiteY30" fmla="*/ 1342717 h 3620141"/>
              <a:gd name="connsiteX31" fmla="*/ 1320534 w 2776646"/>
              <a:gd name="connsiteY31" fmla="*/ 1272693 h 3620141"/>
              <a:gd name="connsiteX32" fmla="*/ 1285292 w 2776646"/>
              <a:gd name="connsiteY32" fmla="*/ 1394342 h 3620141"/>
              <a:gd name="connsiteX33" fmla="*/ 1007098 w 2776646"/>
              <a:gd name="connsiteY33" fmla="*/ 1855941 h 3620141"/>
              <a:gd name="connsiteX34" fmla="*/ 751802 w 2776646"/>
              <a:gd name="connsiteY34" fmla="*/ 2067724 h 3620141"/>
              <a:gd name="connsiteX35" fmla="*/ 407476 w 2776646"/>
              <a:gd name="connsiteY35" fmla="*/ 2210905 h 3620141"/>
              <a:gd name="connsiteX36" fmla="*/ 52939 w 2776646"/>
              <a:gd name="connsiteY36" fmla="*/ 2302182 h 3620141"/>
              <a:gd name="connsiteX37" fmla="*/ 31483 w 2776646"/>
              <a:gd name="connsiteY37" fmla="*/ 2236474 h 3620141"/>
              <a:gd name="connsiteX38" fmla="*/ 30142 w 2776646"/>
              <a:gd name="connsiteY38" fmla="*/ 2181494 h 3620141"/>
              <a:gd name="connsiteX39" fmla="*/ 51807 w 2776646"/>
              <a:gd name="connsiteY39" fmla="*/ 2104836 h 3620141"/>
              <a:gd name="connsiteX40" fmla="*/ 427489 w 2776646"/>
              <a:gd name="connsiteY40" fmla="*/ 1964719 h 3620141"/>
              <a:gd name="connsiteX41" fmla="*/ 578027 w 2776646"/>
              <a:gd name="connsiteY41" fmla="*/ 1874818 h 3620141"/>
              <a:gd name="connsiteX42" fmla="*/ 871323 w 2776646"/>
              <a:gd name="connsiteY42" fmla="*/ 1432073 h 3620141"/>
              <a:gd name="connsiteX43" fmla="*/ 910783 w 2776646"/>
              <a:gd name="connsiteY43" fmla="*/ 888994 h 3620141"/>
              <a:gd name="connsiteX44" fmla="*/ 843428 w 2776646"/>
              <a:gd name="connsiteY44" fmla="*/ 919040 h 3620141"/>
              <a:gd name="connsiteX45" fmla="*/ 806928 w 2776646"/>
              <a:gd name="connsiteY45" fmla="*/ 846599 h 3620141"/>
              <a:gd name="connsiteX46" fmla="*/ 680262 w 2776646"/>
              <a:gd name="connsiteY46" fmla="*/ 906426 h 3620141"/>
              <a:gd name="connsiteX47" fmla="*/ 625533 w 2776646"/>
              <a:gd name="connsiteY47" fmla="*/ 835159 h 3620141"/>
              <a:gd name="connsiteX48" fmla="*/ 582064 w 2776646"/>
              <a:gd name="connsiteY48" fmla="*/ 823244 h 3620141"/>
              <a:gd name="connsiteX49" fmla="*/ 590668 w 2776646"/>
              <a:gd name="connsiteY49" fmla="*/ 794930 h 3620141"/>
              <a:gd name="connsiteX50" fmla="*/ 527070 w 2776646"/>
              <a:gd name="connsiteY50" fmla="*/ 741152 h 3620141"/>
              <a:gd name="connsiteX51" fmla="*/ 443329 w 2776646"/>
              <a:gd name="connsiteY51" fmla="*/ 712153 h 3620141"/>
              <a:gd name="connsiteX52" fmla="*/ 481169 w 2776646"/>
              <a:gd name="connsiteY52" fmla="*/ 641570 h 3620141"/>
              <a:gd name="connsiteX53" fmla="*/ 435814 w 2776646"/>
              <a:gd name="connsiteY53" fmla="*/ 568585 h 3620141"/>
              <a:gd name="connsiteX54" fmla="*/ 469087 w 2776646"/>
              <a:gd name="connsiteY54" fmla="*/ 533972 h 3620141"/>
              <a:gd name="connsiteX55" fmla="*/ 443594 w 2776646"/>
              <a:gd name="connsiteY55" fmla="*/ 485403 h 3620141"/>
              <a:gd name="connsiteX56" fmla="*/ 341889 w 2776646"/>
              <a:gd name="connsiteY56" fmla="*/ 444881 h 3620141"/>
              <a:gd name="connsiteX57" fmla="*/ 760882 w 2776646"/>
              <a:gd name="connsiteY57" fmla="*/ 679 h 3620141"/>
              <a:gd name="connsiteX0" fmla="*/ 760882 w 2776646"/>
              <a:gd name="connsiteY0" fmla="*/ 679 h 3620141"/>
              <a:gd name="connsiteX1" fmla="*/ 1051963 w 2776646"/>
              <a:gd name="connsiteY1" fmla="*/ 124445 h 3620141"/>
              <a:gd name="connsiteX2" fmla="*/ 1142352 w 2776646"/>
              <a:gd name="connsiteY2" fmla="*/ 290334 h 3620141"/>
              <a:gd name="connsiteX3" fmla="*/ 1149058 w 2776646"/>
              <a:gd name="connsiteY3" fmla="*/ 364646 h 3620141"/>
              <a:gd name="connsiteX4" fmla="*/ 1080374 w 2776646"/>
              <a:gd name="connsiteY4" fmla="*/ 397123 h 3620141"/>
              <a:gd name="connsiteX5" fmla="*/ 1107739 w 2776646"/>
              <a:gd name="connsiteY5" fmla="*/ 455622 h 3620141"/>
              <a:gd name="connsiteX6" fmla="*/ 1162495 w 2776646"/>
              <a:gd name="connsiteY6" fmla="*/ 440858 h 3620141"/>
              <a:gd name="connsiteX7" fmla="*/ 1209178 w 2776646"/>
              <a:gd name="connsiteY7" fmla="*/ 470136 h 3620141"/>
              <a:gd name="connsiteX8" fmla="*/ 1216902 w 2776646"/>
              <a:gd name="connsiteY8" fmla="*/ 513325 h 3620141"/>
              <a:gd name="connsiteX9" fmla="*/ 1352340 w 2776646"/>
              <a:gd name="connsiteY9" fmla="*/ 525395 h 3620141"/>
              <a:gd name="connsiteX10" fmla="*/ 1605518 w 2776646"/>
              <a:gd name="connsiteY10" fmla="*/ 557047 h 3620141"/>
              <a:gd name="connsiteX11" fmla="*/ 1680375 w 2776646"/>
              <a:gd name="connsiteY11" fmla="*/ 509289 h 3620141"/>
              <a:gd name="connsiteX12" fmla="*/ 2711876 w 2776646"/>
              <a:gd name="connsiteY12" fmla="*/ 840076 h 3620141"/>
              <a:gd name="connsiteX13" fmla="*/ 2746154 w 2776646"/>
              <a:gd name="connsiteY13" fmla="*/ 1053974 h 3620141"/>
              <a:gd name="connsiteX14" fmla="*/ 2551686 w 2776646"/>
              <a:gd name="connsiteY14" fmla="*/ 1102320 h 3620141"/>
              <a:gd name="connsiteX15" fmla="*/ 2475209 w 2776646"/>
              <a:gd name="connsiteY15" fmla="*/ 1805911 h 3620141"/>
              <a:gd name="connsiteX16" fmla="*/ 1806983 w 2776646"/>
              <a:gd name="connsiteY16" fmla="*/ 2215270 h 3620141"/>
              <a:gd name="connsiteX17" fmla="*/ 1701012 w 2776646"/>
              <a:gd name="connsiteY17" fmla="*/ 2222678 h 3620141"/>
              <a:gd name="connsiteX18" fmla="*/ 1729544 w 2776646"/>
              <a:gd name="connsiteY18" fmla="*/ 2630807 h 3620141"/>
              <a:gd name="connsiteX19" fmla="*/ 1718923 w 2776646"/>
              <a:gd name="connsiteY19" fmla="*/ 2621567 h 3620141"/>
              <a:gd name="connsiteX20" fmla="*/ 1680445 w 2776646"/>
              <a:gd name="connsiteY20" fmla="*/ 2592837 h 3620141"/>
              <a:gd name="connsiteX21" fmla="*/ 1732896 w 2776646"/>
              <a:gd name="connsiteY21" fmla="*/ 2980202 h 3620141"/>
              <a:gd name="connsiteX22" fmla="*/ 1752047 w 2776646"/>
              <a:gd name="connsiteY22" fmla="*/ 3318248 h 3620141"/>
              <a:gd name="connsiteX23" fmla="*/ 1485069 w 2776646"/>
              <a:gd name="connsiteY23" fmla="*/ 3608832 h 3620141"/>
              <a:gd name="connsiteX24" fmla="*/ 1501398 w 2776646"/>
              <a:gd name="connsiteY24" fmla="*/ 3289570 h 3620141"/>
              <a:gd name="connsiteX25" fmla="*/ 1471603 w 2776646"/>
              <a:gd name="connsiteY25" fmla="*/ 3107910 h 3620141"/>
              <a:gd name="connsiteX26" fmla="*/ 1333148 w 2776646"/>
              <a:gd name="connsiteY26" fmla="*/ 2626767 h 3620141"/>
              <a:gd name="connsiteX27" fmla="*/ 1147465 w 2776646"/>
              <a:gd name="connsiteY27" fmla="*/ 2129727 h 3620141"/>
              <a:gd name="connsiteX28" fmla="*/ 1890224 w 2776646"/>
              <a:gd name="connsiteY28" fmla="*/ 1526011 h 3620141"/>
              <a:gd name="connsiteX29" fmla="*/ 1855093 w 2776646"/>
              <a:gd name="connsiteY29" fmla="*/ 1455973 h 3620141"/>
              <a:gd name="connsiteX30" fmla="*/ 1564716 w 2776646"/>
              <a:gd name="connsiteY30" fmla="*/ 1342717 h 3620141"/>
              <a:gd name="connsiteX31" fmla="*/ 1320534 w 2776646"/>
              <a:gd name="connsiteY31" fmla="*/ 1272693 h 3620141"/>
              <a:gd name="connsiteX32" fmla="*/ 1285292 w 2776646"/>
              <a:gd name="connsiteY32" fmla="*/ 1394342 h 3620141"/>
              <a:gd name="connsiteX33" fmla="*/ 1007098 w 2776646"/>
              <a:gd name="connsiteY33" fmla="*/ 1855941 h 3620141"/>
              <a:gd name="connsiteX34" fmla="*/ 751802 w 2776646"/>
              <a:gd name="connsiteY34" fmla="*/ 2067724 h 3620141"/>
              <a:gd name="connsiteX35" fmla="*/ 407476 w 2776646"/>
              <a:gd name="connsiteY35" fmla="*/ 2210905 h 3620141"/>
              <a:gd name="connsiteX36" fmla="*/ 52939 w 2776646"/>
              <a:gd name="connsiteY36" fmla="*/ 2302182 h 3620141"/>
              <a:gd name="connsiteX37" fmla="*/ 31483 w 2776646"/>
              <a:gd name="connsiteY37" fmla="*/ 2236474 h 3620141"/>
              <a:gd name="connsiteX38" fmla="*/ 30142 w 2776646"/>
              <a:gd name="connsiteY38" fmla="*/ 2181494 h 3620141"/>
              <a:gd name="connsiteX39" fmla="*/ 51807 w 2776646"/>
              <a:gd name="connsiteY39" fmla="*/ 2104836 h 3620141"/>
              <a:gd name="connsiteX40" fmla="*/ 427489 w 2776646"/>
              <a:gd name="connsiteY40" fmla="*/ 1964719 h 3620141"/>
              <a:gd name="connsiteX41" fmla="*/ 578027 w 2776646"/>
              <a:gd name="connsiteY41" fmla="*/ 1874818 h 3620141"/>
              <a:gd name="connsiteX42" fmla="*/ 871323 w 2776646"/>
              <a:gd name="connsiteY42" fmla="*/ 1432073 h 3620141"/>
              <a:gd name="connsiteX43" fmla="*/ 910783 w 2776646"/>
              <a:gd name="connsiteY43" fmla="*/ 888994 h 3620141"/>
              <a:gd name="connsiteX44" fmla="*/ 843428 w 2776646"/>
              <a:gd name="connsiteY44" fmla="*/ 919040 h 3620141"/>
              <a:gd name="connsiteX45" fmla="*/ 806928 w 2776646"/>
              <a:gd name="connsiteY45" fmla="*/ 846599 h 3620141"/>
              <a:gd name="connsiteX46" fmla="*/ 680262 w 2776646"/>
              <a:gd name="connsiteY46" fmla="*/ 906426 h 3620141"/>
              <a:gd name="connsiteX47" fmla="*/ 625533 w 2776646"/>
              <a:gd name="connsiteY47" fmla="*/ 835159 h 3620141"/>
              <a:gd name="connsiteX48" fmla="*/ 582064 w 2776646"/>
              <a:gd name="connsiteY48" fmla="*/ 823244 h 3620141"/>
              <a:gd name="connsiteX49" fmla="*/ 590668 w 2776646"/>
              <a:gd name="connsiteY49" fmla="*/ 794930 h 3620141"/>
              <a:gd name="connsiteX50" fmla="*/ 527070 w 2776646"/>
              <a:gd name="connsiteY50" fmla="*/ 741152 h 3620141"/>
              <a:gd name="connsiteX51" fmla="*/ 443329 w 2776646"/>
              <a:gd name="connsiteY51" fmla="*/ 712153 h 3620141"/>
              <a:gd name="connsiteX52" fmla="*/ 481169 w 2776646"/>
              <a:gd name="connsiteY52" fmla="*/ 641570 h 3620141"/>
              <a:gd name="connsiteX53" fmla="*/ 435814 w 2776646"/>
              <a:gd name="connsiteY53" fmla="*/ 568585 h 3620141"/>
              <a:gd name="connsiteX54" fmla="*/ 469087 w 2776646"/>
              <a:gd name="connsiteY54" fmla="*/ 533972 h 3620141"/>
              <a:gd name="connsiteX55" fmla="*/ 443594 w 2776646"/>
              <a:gd name="connsiteY55" fmla="*/ 485403 h 3620141"/>
              <a:gd name="connsiteX56" fmla="*/ 341889 w 2776646"/>
              <a:gd name="connsiteY56" fmla="*/ 444881 h 3620141"/>
              <a:gd name="connsiteX57" fmla="*/ 760882 w 2776646"/>
              <a:gd name="connsiteY57" fmla="*/ 679 h 3620141"/>
              <a:gd name="connsiteX0" fmla="*/ 760882 w 2776646"/>
              <a:gd name="connsiteY0" fmla="*/ 679 h 3620141"/>
              <a:gd name="connsiteX1" fmla="*/ 1051963 w 2776646"/>
              <a:gd name="connsiteY1" fmla="*/ 124445 h 3620141"/>
              <a:gd name="connsiteX2" fmla="*/ 1142352 w 2776646"/>
              <a:gd name="connsiteY2" fmla="*/ 290334 h 3620141"/>
              <a:gd name="connsiteX3" fmla="*/ 1149058 w 2776646"/>
              <a:gd name="connsiteY3" fmla="*/ 364646 h 3620141"/>
              <a:gd name="connsiteX4" fmla="*/ 1080374 w 2776646"/>
              <a:gd name="connsiteY4" fmla="*/ 397123 h 3620141"/>
              <a:gd name="connsiteX5" fmla="*/ 1107739 w 2776646"/>
              <a:gd name="connsiteY5" fmla="*/ 455622 h 3620141"/>
              <a:gd name="connsiteX6" fmla="*/ 1162495 w 2776646"/>
              <a:gd name="connsiteY6" fmla="*/ 440858 h 3620141"/>
              <a:gd name="connsiteX7" fmla="*/ 1209178 w 2776646"/>
              <a:gd name="connsiteY7" fmla="*/ 470136 h 3620141"/>
              <a:gd name="connsiteX8" fmla="*/ 1216902 w 2776646"/>
              <a:gd name="connsiteY8" fmla="*/ 513325 h 3620141"/>
              <a:gd name="connsiteX9" fmla="*/ 1352340 w 2776646"/>
              <a:gd name="connsiteY9" fmla="*/ 525395 h 3620141"/>
              <a:gd name="connsiteX10" fmla="*/ 1605518 w 2776646"/>
              <a:gd name="connsiteY10" fmla="*/ 557047 h 3620141"/>
              <a:gd name="connsiteX11" fmla="*/ 1680375 w 2776646"/>
              <a:gd name="connsiteY11" fmla="*/ 509289 h 3620141"/>
              <a:gd name="connsiteX12" fmla="*/ 2711876 w 2776646"/>
              <a:gd name="connsiteY12" fmla="*/ 840076 h 3620141"/>
              <a:gd name="connsiteX13" fmla="*/ 2746154 w 2776646"/>
              <a:gd name="connsiteY13" fmla="*/ 1053974 h 3620141"/>
              <a:gd name="connsiteX14" fmla="*/ 2551686 w 2776646"/>
              <a:gd name="connsiteY14" fmla="*/ 1102320 h 3620141"/>
              <a:gd name="connsiteX15" fmla="*/ 2475209 w 2776646"/>
              <a:gd name="connsiteY15" fmla="*/ 1805911 h 3620141"/>
              <a:gd name="connsiteX16" fmla="*/ 1806983 w 2776646"/>
              <a:gd name="connsiteY16" fmla="*/ 2215270 h 3620141"/>
              <a:gd name="connsiteX17" fmla="*/ 1701012 w 2776646"/>
              <a:gd name="connsiteY17" fmla="*/ 2222678 h 3620141"/>
              <a:gd name="connsiteX18" fmla="*/ 1729544 w 2776646"/>
              <a:gd name="connsiteY18" fmla="*/ 2630807 h 3620141"/>
              <a:gd name="connsiteX19" fmla="*/ 1680445 w 2776646"/>
              <a:gd name="connsiteY19" fmla="*/ 2592837 h 3620141"/>
              <a:gd name="connsiteX20" fmla="*/ 1732896 w 2776646"/>
              <a:gd name="connsiteY20" fmla="*/ 2980202 h 3620141"/>
              <a:gd name="connsiteX21" fmla="*/ 1752047 w 2776646"/>
              <a:gd name="connsiteY21" fmla="*/ 3318248 h 3620141"/>
              <a:gd name="connsiteX22" fmla="*/ 1485069 w 2776646"/>
              <a:gd name="connsiteY22" fmla="*/ 3608832 h 3620141"/>
              <a:gd name="connsiteX23" fmla="*/ 1501398 w 2776646"/>
              <a:gd name="connsiteY23" fmla="*/ 3289570 h 3620141"/>
              <a:gd name="connsiteX24" fmla="*/ 1471603 w 2776646"/>
              <a:gd name="connsiteY24" fmla="*/ 3107910 h 3620141"/>
              <a:gd name="connsiteX25" fmla="*/ 1333148 w 2776646"/>
              <a:gd name="connsiteY25" fmla="*/ 2626767 h 3620141"/>
              <a:gd name="connsiteX26" fmla="*/ 1147465 w 2776646"/>
              <a:gd name="connsiteY26" fmla="*/ 2129727 h 3620141"/>
              <a:gd name="connsiteX27" fmla="*/ 1890224 w 2776646"/>
              <a:gd name="connsiteY27" fmla="*/ 1526011 h 3620141"/>
              <a:gd name="connsiteX28" fmla="*/ 1855093 w 2776646"/>
              <a:gd name="connsiteY28" fmla="*/ 1455973 h 3620141"/>
              <a:gd name="connsiteX29" fmla="*/ 1564716 w 2776646"/>
              <a:gd name="connsiteY29" fmla="*/ 1342717 h 3620141"/>
              <a:gd name="connsiteX30" fmla="*/ 1320534 w 2776646"/>
              <a:gd name="connsiteY30" fmla="*/ 1272693 h 3620141"/>
              <a:gd name="connsiteX31" fmla="*/ 1285292 w 2776646"/>
              <a:gd name="connsiteY31" fmla="*/ 1394342 h 3620141"/>
              <a:gd name="connsiteX32" fmla="*/ 1007098 w 2776646"/>
              <a:gd name="connsiteY32" fmla="*/ 1855941 h 3620141"/>
              <a:gd name="connsiteX33" fmla="*/ 751802 w 2776646"/>
              <a:gd name="connsiteY33" fmla="*/ 2067724 h 3620141"/>
              <a:gd name="connsiteX34" fmla="*/ 407476 w 2776646"/>
              <a:gd name="connsiteY34" fmla="*/ 2210905 h 3620141"/>
              <a:gd name="connsiteX35" fmla="*/ 52939 w 2776646"/>
              <a:gd name="connsiteY35" fmla="*/ 2302182 h 3620141"/>
              <a:gd name="connsiteX36" fmla="*/ 31483 w 2776646"/>
              <a:gd name="connsiteY36" fmla="*/ 2236474 h 3620141"/>
              <a:gd name="connsiteX37" fmla="*/ 30142 w 2776646"/>
              <a:gd name="connsiteY37" fmla="*/ 2181494 h 3620141"/>
              <a:gd name="connsiteX38" fmla="*/ 51807 w 2776646"/>
              <a:gd name="connsiteY38" fmla="*/ 2104836 h 3620141"/>
              <a:gd name="connsiteX39" fmla="*/ 427489 w 2776646"/>
              <a:gd name="connsiteY39" fmla="*/ 1964719 h 3620141"/>
              <a:gd name="connsiteX40" fmla="*/ 578027 w 2776646"/>
              <a:gd name="connsiteY40" fmla="*/ 1874818 h 3620141"/>
              <a:gd name="connsiteX41" fmla="*/ 871323 w 2776646"/>
              <a:gd name="connsiteY41" fmla="*/ 1432073 h 3620141"/>
              <a:gd name="connsiteX42" fmla="*/ 910783 w 2776646"/>
              <a:gd name="connsiteY42" fmla="*/ 888994 h 3620141"/>
              <a:gd name="connsiteX43" fmla="*/ 843428 w 2776646"/>
              <a:gd name="connsiteY43" fmla="*/ 919040 h 3620141"/>
              <a:gd name="connsiteX44" fmla="*/ 806928 w 2776646"/>
              <a:gd name="connsiteY44" fmla="*/ 846599 h 3620141"/>
              <a:gd name="connsiteX45" fmla="*/ 680262 w 2776646"/>
              <a:gd name="connsiteY45" fmla="*/ 906426 h 3620141"/>
              <a:gd name="connsiteX46" fmla="*/ 625533 w 2776646"/>
              <a:gd name="connsiteY46" fmla="*/ 835159 h 3620141"/>
              <a:gd name="connsiteX47" fmla="*/ 582064 w 2776646"/>
              <a:gd name="connsiteY47" fmla="*/ 823244 h 3620141"/>
              <a:gd name="connsiteX48" fmla="*/ 590668 w 2776646"/>
              <a:gd name="connsiteY48" fmla="*/ 794930 h 3620141"/>
              <a:gd name="connsiteX49" fmla="*/ 527070 w 2776646"/>
              <a:gd name="connsiteY49" fmla="*/ 741152 h 3620141"/>
              <a:gd name="connsiteX50" fmla="*/ 443329 w 2776646"/>
              <a:gd name="connsiteY50" fmla="*/ 712153 h 3620141"/>
              <a:gd name="connsiteX51" fmla="*/ 481169 w 2776646"/>
              <a:gd name="connsiteY51" fmla="*/ 641570 h 3620141"/>
              <a:gd name="connsiteX52" fmla="*/ 435814 w 2776646"/>
              <a:gd name="connsiteY52" fmla="*/ 568585 h 3620141"/>
              <a:gd name="connsiteX53" fmla="*/ 469087 w 2776646"/>
              <a:gd name="connsiteY53" fmla="*/ 533972 h 3620141"/>
              <a:gd name="connsiteX54" fmla="*/ 443594 w 2776646"/>
              <a:gd name="connsiteY54" fmla="*/ 485403 h 3620141"/>
              <a:gd name="connsiteX55" fmla="*/ 341889 w 2776646"/>
              <a:gd name="connsiteY55" fmla="*/ 444881 h 3620141"/>
              <a:gd name="connsiteX56" fmla="*/ 760882 w 2776646"/>
              <a:gd name="connsiteY56" fmla="*/ 679 h 3620141"/>
              <a:gd name="connsiteX0" fmla="*/ 760882 w 2776646"/>
              <a:gd name="connsiteY0" fmla="*/ 679 h 3620141"/>
              <a:gd name="connsiteX1" fmla="*/ 1051963 w 2776646"/>
              <a:gd name="connsiteY1" fmla="*/ 124445 h 3620141"/>
              <a:gd name="connsiteX2" fmla="*/ 1142352 w 2776646"/>
              <a:gd name="connsiteY2" fmla="*/ 290334 h 3620141"/>
              <a:gd name="connsiteX3" fmla="*/ 1149058 w 2776646"/>
              <a:gd name="connsiteY3" fmla="*/ 364646 h 3620141"/>
              <a:gd name="connsiteX4" fmla="*/ 1080374 w 2776646"/>
              <a:gd name="connsiteY4" fmla="*/ 397123 h 3620141"/>
              <a:gd name="connsiteX5" fmla="*/ 1107739 w 2776646"/>
              <a:gd name="connsiteY5" fmla="*/ 455622 h 3620141"/>
              <a:gd name="connsiteX6" fmla="*/ 1162495 w 2776646"/>
              <a:gd name="connsiteY6" fmla="*/ 440858 h 3620141"/>
              <a:gd name="connsiteX7" fmla="*/ 1209178 w 2776646"/>
              <a:gd name="connsiteY7" fmla="*/ 470136 h 3620141"/>
              <a:gd name="connsiteX8" fmla="*/ 1216902 w 2776646"/>
              <a:gd name="connsiteY8" fmla="*/ 513325 h 3620141"/>
              <a:gd name="connsiteX9" fmla="*/ 1352340 w 2776646"/>
              <a:gd name="connsiteY9" fmla="*/ 525395 h 3620141"/>
              <a:gd name="connsiteX10" fmla="*/ 1605518 w 2776646"/>
              <a:gd name="connsiteY10" fmla="*/ 557047 h 3620141"/>
              <a:gd name="connsiteX11" fmla="*/ 1680375 w 2776646"/>
              <a:gd name="connsiteY11" fmla="*/ 509289 h 3620141"/>
              <a:gd name="connsiteX12" fmla="*/ 2711876 w 2776646"/>
              <a:gd name="connsiteY12" fmla="*/ 840076 h 3620141"/>
              <a:gd name="connsiteX13" fmla="*/ 2746154 w 2776646"/>
              <a:gd name="connsiteY13" fmla="*/ 1053974 h 3620141"/>
              <a:gd name="connsiteX14" fmla="*/ 2551686 w 2776646"/>
              <a:gd name="connsiteY14" fmla="*/ 1102320 h 3620141"/>
              <a:gd name="connsiteX15" fmla="*/ 2475209 w 2776646"/>
              <a:gd name="connsiteY15" fmla="*/ 1805911 h 3620141"/>
              <a:gd name="connsiteX16" fmla="*/ 1806983 w 2776646"/>
              <a:gd name="connsiteY16" fmla="*/ 2215270 h 3620141"/>
              <a:gd name="connsiteX17" fmla="*/ 1701012 w 2776646"/>
              <a:gd name="connsiteY17" fmla="*/ 2222678 h 3620141"/>
              <a:gd name="connsiteX18" fmla="*/ 1680445 w 2776646"/>
              <a:gd name="connsiteY18" fmla="*/ 2592837 h 3620141"/>
              <a:gd name="connsiteX19" fmla="*/ 1732896 w 2776646"/>
              <a:gd name="connsiteY19" fmla="*/ 2980202 h 3620141"/>
              <a:gd name="connsiteX20" fmla="*/ 1752047 w 2776646"/>
              <a:gd name="connsiteY20" fmla="*/ 3318248 h 3620141"/>
              <a:gd name="connsiteX21" fmla="*/ 1485069 w 2776646"/>
              <a:gd name="connsiteY21" fmla="*/ 3608832 h 3620141"/>
              <a:gd name="connsiteX22" fmla="*/ 1501398 w 2776646"/>
              <a:gd name="connsiteY22" fmla="*/ 3289570 h 3620141"/>
              <a:gd name="connsiteX23" fmla="*/ 1471603 w 2776646"/>
              <a:gd name="connsiteY23" fmla="*/ 3107910 h 3620141"/>
              <a:gd name="connsiteX24" fmla="*/ 1333148 w 2776646"/>
              <a:gd name="connsiteY24" fmla="*/ 2626767 h 3620141"/>
              <a:gd name="connsiteX25" fmla="*/ 1147465 w 2776646"/>
              <a:gd name="connsiteY25" fmla="*/ 2129727 h 3620141"/>
              <a:gd name="connsiteX26" fmla="*/ 1890224 w 2776646"/>
              <a:gd name="connsiteY26" fmla="*/ 1526011 h 3620141"/>
              <a:gd name="connsiteX27" fmla="*/ 1855093 w 2776646"/>
              <a:gd name="connsiteY27" fmla="*/ 1455973 h 3620141"/>
              <a:gd name="connsiteX28" fmla="*/ 1564716 w 2776646"/>
              <a:gd name="connsiteY28" fmla="*/ 1342717 h 3620141"/>
              <a:gd name="connsiteX29" fmla="*/ 1320534 w 2776646"/>
              <a:gd name="connsiteY29" fmla="*/ 1272693 h 3620141"/>
              <a:gd name="connsiteX30" fmla="*/ 1285292 w 2776646"/>
              <a:gd name="connsiteY30" fmla="*/ 1394342 h 3620141"/>
              <a:gd name="connsiteX31" fmla="*/ 1007098 w 2776646"/>
              <a:gd name="connsiteY31" fmla="*/ 1855941 h 3620141"/>
              <a:gd name="connsiteX32" fmla="*/ 751802 w 2776646"/>
              <a:gd name="connsiteY32" fmla="*/ 2067724 h 3620141"/>
              <a:gd name="connsiteX33" fmla="*/ 407476 w 2776646"/>
              <a:gd name="connsiteY33" fmla="*/ 2210905 h 3620141"/>
              <a:gd name="connsiteX34" fmla="*/ 52939 w 2776646"/>
              <a:gd name="connsiteY34" fmla="*/ 2302182 h 3620141"/>
              <a:gd name="connsiteX35" fmla="*/ 31483 w 2776646"/>
              <a:gd name="connsiteY35" fmla="*/ 2236474 h 3620141"/>
              <a:gd name="connsiteX36" fmla="*/ 30142 w 2776646"/>
              <a:gd name="connsiteY36" fmla="*/ 2181494 h 3620141"/>
              <a:gd name="connsiteX37" fmla="*/ 51807 w 2776646"/>
              <a:gd name="connsiteY37" fmla="*/ 2104836 h 3620141"/>
              <a:gd name="connsiteX38" fmla="*/ 427489 w 2776646"/>
              <a:gd name="connsiteY38" fmla="*/ 1964719 h 3620141"/>
              <a:gd name="connsiteX39" fmla="*/ 578027 w 2776646"/>
              <a:gd name="connsiteY39" fmla="*/ 1874818 h 3620141"/>
              <a:gd name="connsiteX40" fmla="*/ 871323 w 2776646"/>
              <a:gd name="connsiteY40" fmla="*/ 1432073 h 3620141"/>
              <a:gd name="connsiteX41" fmla="*/ 910783 w 2776646"/>
              <a:gd name="connsiteY41" fmla="*/ 888994 h 3620141"/>
              <a:gd name="connsiteX42" fmla="*/ 843428 w 2776646"/>
              <a:gd name="connsiteY42" fmla="*/ 919040 h 3620141"/>
              <a:gd name="connsiteX43" fmla="*/ 806928 w 2776646"/>
              <a:gd name="connsiteY43" fmla="*/ 846599 h 3620141"/>
              <a:gd name="connsiteX44" fmla="*/ 680262 w 2776646"/>
              <a:gd name="connsiteY44" fmla="*/ 906426 h 3620141"/>
              <a:gd name="connsiteX45" fmla="*/ 625533 w 2776646"/>
              <a:gd name="connsiteY45" fmla="*/ 835159 h 3620141"/>
              <a:gd name="connsiteX46" fmla="*/ 582064 w 2776646"/>
              <a:gd name="connsiteY46" fmla="*/ 823244 h 3620141"/>
              <a:gd name="connsiteX47" fmla="*/ 590668 w 2776646"/>
              <a:gd name="connsiteY47" fmla="*/ 794930 h 3620141"/>
              <a:gd name="connsiteX48" fmla="*/ 527070 w 2776646"/>
              <a:gd name="connsiteY48" fmla="*/ 741152 h 3620141"/>
              <a:gd name="connsiteX49" fmla="*/ 443329 w 2776646"/>
              <a:gd name="connsiteY49" fmla="*/ 712153 h 3620141"/>
              <a:gd name="connsiteX50" fmla="*/ 481169 w 2776646"/>
              <a:gd name="connsiteY50" fmla="*/ 641570 h 3620141"/>
              <a:gd name="connsiteX51" fmla="*/ 435814 w 2776646"/>
              <a:gd name="connsiteY51" fmla="*/ 568585 h 3620141"/>
              <a:gd name="connsiteX52" fmla="*/ 469087 w 2776646"/>
              <a:gd name="connsiteY52" fmla="*/ 533972 h 3620141"/>
              <a:gd name="connsiteX53" fmla="*/ 443594 w 2776646"/>
              <a:gd name="connsiteY53" fmla="*/ 485403 h 3620141"/>
              <a:gd name="connsiteX54" fmla="*/ 341889 w 2776646"/>
              <a:gd name="connsiteY54" fmla="*/ 444881 h 3620141"/>
              <a:gd name="connsiteX55" fmla="*/ 760882 w 2776646"/>
              <a:gd name="connsiteY55" fmla="*/ 679 h 3620141"/>
              <a:gd name="connsiteX0" fmla="*/ 760882 w 2776646"/>
              <a:gd name="connsiteY0" fmla="*/ 679 h 3620141"/>
              <a:gd name="connsiteX1" fmla="*/ 1051963 w 2776646"/>
              <a:gd name="connsiteY1" fmla="*/ 124445 h 3620141"/>
              <a:gd name="connsiteX2" fmla="*/ 1142352 w 2776646"/>
              <a:gd name="connsiteY2" fmla="*/ 290334 h 3620141"/>
              <a:gd name="connsiteX3" fmla="*/ 1149058 w 2776646"/>
              <a:gd name="connsiteY3" fmla="*/ 364646 h 3620141"/>
              <a:gd name="connsiteX4" fmla="*/ 1080374 w 2776646"/>
              <a:gd name="connsiteY4" fmla="*/ 397123 h 3620141"/>
              <a:gd name="connsiteX5" fmla="*/ 1107739 w 2776646"/>
              <a:gd name="connsiteY5" fmla="*/ 455622 h 3620141"/>
              <a:gd name="connsiteX6" fmla="*/ 1162495 w 2776646"/>
              <a:gd name="connsiteY6" fmla="*/ 440858 h 3620141"/>
              <a:gd name="connsiteX7" fmla="*/ 1209178 w 2776646"/>
              <a:gd name="connsiteY7" fmla="*/ 470136 h 3620141"/>
              <a:gd name="connsiteX8" fmla="*/ 1216902 w 2776646"/>
              <a:gd name="connsiteY8" fmla="*/ 513325 h 3620141"/>
              <a:gd name="connsiteX9" fmla="*/ 1352340 w 2776646"/>
              <a:gd name="connsiteY9" fmla="*/ 525395 h 3620141"/>
              <a:gd name="connsiteX10" fmla="*/ 1605518 w 2776646"/>
              <a:gd name="connsiteY10" fmla="*/ 557047 h 3620141"/>
              <a:gd name="connsiteX11" fmla="*/ 1680375 w 2776646"/>
              <a:gd name="connsiteY11" fmla="*/ 509289 h 3620141"/>
              <a:gd name="connsiteX12" fmla="*/ 2711876 w 2776646"/>
              <a:gd name="connsiteY12" fmla="*/ 840076 h 3620141"/>
              <a:gd name="connsiteX13" fmla="*/ 2746154 w 2776646"/>
              <a:gd name="connsiteY13" fmla="*/ 1053974 h 3620141"/>
              <a:gd name="connsiteX14" fmla="*/ 2551686 w 2776646"/>
              <a:gd name="connsiteY14" fmla="*/ 1102320 h 3620141"/>
              <a:gd name="connsiteX15" fmla="*/ 2475209 w 2776646"/>
              <a:gd name="connsiteY15" fmla="*/ 1805911 h 3620141"/>
              <a:gd name="connsiteX16" fmla="*/ 1806983 w 2776646"/>
              <a:gd name="connsiteY16" fmla="*/ 2215270 h 3620141"/>
              <a:gd name="connsiteX17" fmla="*/ 1701012 w 2776646"/>
              <a:gd name="connsiteY17" fmla="*/ 2222678 h 3620141"/>
              <a:gd name="connsiteX18" fmla="*/ 1758266 w 2776646"/>
              <a:gd name="connsiteY18" fmla="*/ 2641475 h 3620141"/>
              <a:gd name="connsiteX19" fmla="*/ 1732896 w 2776646"/>
              <a:gd name="connsiteY19" fmla="*/ 2980202 h 3620141"/>
              <a:gd name="connsiteX20" fmla="*/ 1752047 w 2776646"/>
              <a:gd name="connsiteY20" fmla="*/ 3318248 h 3620141"/>
              <a:gd name="connsiteX21" fmla="*/ 1485069 w 2776646"/>
              <a:gd name="connsiteY21" fmla="*/ 3608832 h 3620141"/>
              <a:gd name="connsiteX22" fmla="*/ 1501398 w 2776646"/>
              <a:gd name="connsiteY22" fmla="*/ 3289570 h 3620141"/>
              <a:gd name="connsiteX23" fmla="*/ 1471603 w 2776646"/>
              <a:gd name="connsiteY23" fmla="*/ 3107910 h 3620141"/>
              <a:gd name="connsiteX24" fmla="*/ 1333148 w 2776646"/>
              <a:gd name="connsiteY24" fmla="*/ 2626767 h 3620141"/>
              <a:gd name="connsiteX25" fmla="*/ 1147465 w 2776646"/>
              <a:gd name="connsiteY25" fmla="*/ 2129727 h 3620141"/>
              <a:gd name="connsiteX26" fmla="*/ 1890224 w 2776646"/>
              <a:gd name="connsiteY26" fmla="*/ 1526011 h 3620141"/>
              <a:gd name="connsiteX27" fmla="*/ 1855093 w 2776646"/>
              <a:gd name="connsiteY27" fmla="*/ 1455973 h 3620141"/>
              <a:gd name="connsiteX28" fmla="*/ 1564716 w 2776646"/>
              <a:gd name="connsiteY28" fmla="*/ 1342717 h 3620141"/>
              <a:gd name="connsiteX29" fmla="*/ 1320534 w 2776646"/>
              <a:gd name="connsiteY29" fmla="*/ 1272693 h 3620141"/>
              <a:gd name="connsiteX30" fmla="*/ 1285292 w 2776646"/>
              <a:gd name="connsiteY30" fmla="*/ 1394342 h 3620141"/>
              <a:gd name="connsiteX31" fmla="*/ 1007098 w 2776646"/>
              <a:gd name="connsiteY31" fmla="*/ 1855941 h 3620141"/>
              <a:gd name="connsiteX32" fmla="*/ 751802 w 2776646"/>
              <a:gd name="connsiteY32" fmla="*/ 2067724 h 3620141"/>
              <a:gd name="connsiteX33" fmla="*/ 407476 w 2776646"/>
              <a:gd name="connsiteY33" fmla="*/ 2210905 h 3620141"/>
              <a:gd name="connsiteX34" fmla="*/ 52939 w 2776646"/>
              <a:gd name="connsiteY34" fmla="*/ 2302182 h 3620141"/>
              <a:gd name="connsiteX35" fmla="*/ 31483 w 2776646"/>
              <a:gd name="connsiteY35" fmla="*/ 2236474 h 3620141"/>
              <a:gd name="connsiteX36" fmla="*/ 30142 w 2776646"/>
              <a:gd name="connsiteY36" fmla="*/ 2181494 h 3620141"/>
              <a:gd name="connsiteX37" fmla="*/ 51807 w 2776646"/>
              <a:gd name="connsiteY37" fmla="*/ 2104836 h 3620141"/>
              <a:gd name="connsiteX38" fmla="*/ 427489 w 2776646"/>
              <a:gd name="connsiteY38" fmla="*/ 1964719 h 3620141"/>
              <a:gd name="connsiteX39" fmla="*/ 578027 w 2776646"/>
              <a:gd name="connsiteY39" fmla="*/ 1874818 h 3620141"/>
              <a:gd name="connsiteX40" fmla="*/ 871323 w 2776646"/>
              <a:gd name="connsiteY40" fmla="*/ 1432073 h 3620141"/>
              <a:gd name="connsiteX41" fmla="*/ 910783 w 2776646"/>
              <a:gd name="connsiteY41" fmla="*/ 888994 h 3620141"/>
              <a:gd name="connsiteX42" fmla="*/ 843428 w 2776646"/>
              <a:gd name="connsiteY42" fmla="*/ 919040 h 3620141"/>
              <a:gd name="connsiteX43" fmla="*/ 806928 w 2776646"/>
              <a:gd name="connsiteY43" fmla="*/ 846599 h 3620141"/>
              <a:gd name="connsiteX44" fmla="*/ 680262 w 2776646"/>
              <a:gd name="connsiteY44" fmla="*/ 906426 h 3620141"/>
              <a:gd name="connsiteX45" fmla="*/ 625533 w 2776646"/>
              <a:gd name="connsiteY45" fmla="*/ 835159 h 3620141"/>
              <a:gd name="connsiteX46" fmla="*/ 582064 w 2776646"/>
              <a:gd name="connsiteY46" fmla="*/ 823244 h 3620141"/>
              <a:gd name="connsiteX47" fmla="*/ 590668 w 2776646"/>
              <a:gd name="connsiteY47" fmla="*/ 794930 h 3620141"/>
              <a:gd name="connsiteX48" fmla="*/ 527070 w 2776646"/>
              <a:gd name="connsiteY48" fmla="*/ 741152 h 3620141"/>
              <a:gd name="connsiteX49" fmla="*/ 443329 w 2776646"/>
              <a:gd name="connsiteY49" fmla="*/ 712153 h 3620141"/>
              <a:gd name="connsiteX50" fmla="*/ 481169 w 2776646"/>
              <a:gd name="connsiteY50" fmla="*/ 641570 h 3620141"/>
              <a:gd name="connsiteX51" fmla="*/ 435814 w 2776646"/>
              <a:gd name="connsiteY51" fmla="*/ 568585 h 3620141"/>
              <a:gd name="connsiteX52" fmla="*/ 469087 w 2776646"/>
              <a:gd name="connsiteY52" fmla="*/ 533972 h 3620141"/>
              <a:gd name="connsiteX53" fmla="*/ 443594 w 2776646"/>
              <a:gd name="connsiteY53" fmla="*/ 485403 h 3620141"/>
              <a:gd name="connsiteX54" fmla="*/ 341889 w 2776646"/>
              <a:gd name="connsiteY54" fmla="*/ 444881 h 3620141"/>
              <a:gd name="connsiteX55" fmla="*/ 760882 w 2776646"/>
              <a:gd name="connsiteY55" fmla="*/ 679 h 3620141"/>
              <a:gd name="connsiteX0" fmla="*/ 760882 w 2776646"/>
              <a:gd name="connsiteY0" fmla="*/ 679 h 3620141"/>
              <a:gd name="connsiteX1" fmla="*/ 1051963 w 2776646"/>
              <a:gd name="connsiteY1" fmla="*/ 124445 h 3620141"/>
              <a:gd name="connsiteX2" fmla="*/ 1142352 w 2776646"/>
              <a:gd name="connsiteY2" fmla="*/ 290334 h 3620141"/>
              <a:gd name="connsiteX3" fmla="*/ 1149058 w 2776646"/>
              <a:gd name="connsiteY3" fmla="*/ 364646 h 3620141"/>
              <a:gd name="connsiteX4" fmla="*/ 1080374 w 2776646"/>
              <a:gd name="connsiteY4" fmla="*/ 397123 h 3620141"/>
              <a:gd name="connsiteX5" fmla="*/ 1107739 w 2776646"/>
              <a:gd name="connsiteY5" fmla="*/ 455622 h 3620141"/>
              <a:gd name="connsiteX6" fmla="*/ 1162495 w 2776646"/>
              <a:gd name="connsiteY6" fmla="*/ 440858 h 3620141"/>
              <a:gd name="connsiteX7" fmla="*/ 1209178 w 2776646"/>
              <a:gd name="connsiteY7" fmla="*/ 470136 h 3620141"/>
              <a:gd name="connsiteX8" fmla="*/ 1216902 w 2776646"/>
              <a:gd name="connsiteY8" fmla="*/ 513325 h 3620141"/>
              <a:gd name="connsiteX9" fmla="*/ 1352340 w 2776646"/>
              <a:gd name="connsiteY9" fmla="*/ 525395 h 3620141"/>
              <a:gd name="connsiteX10" fmla="*/ 1605518 w 2776646"/>
              <a:gd name="connsiteY10" fmla="*/ 557047 h 3620141"/>
              <a:gd name="connsiteX11" fmla="*/ 1680375 w 2776646"/>
              <a:gd name="connsiteY11" fmla="*/ 509289 h 3620141"/>
              <a:gd name="connsiteX12" fmla="*/ 2711876 w 2776646"/>
              <a:gd name="connsiteY12" fmla="*/ 840076 h 3620141"/>
              <a:gd name="connsiteX13" fmla="*/ 2746154 w 2776646"/>
              <a:gd name="connsiteY13" fmla="*/ 1053974 h 3620141"/>
              <a:gd name="connsiteX14" fmla="*/ 2551686 w 2776646"/>
              <a:gd name="connsiteY14" fmla="*/ 1102320 h 3620141"/>
              <a:gd name="connsiteX15" fmla="*/ 2475209 w 2776646"/>
              <a:gd name="connsiteY15" fmla="*/ 1805911 h 3620141"/>
              <a:gd name="connsiteX16" fmla="*/ 1806983 w 2776646"/>
              <a:gd name="connsiteY16" fmla="*/ 2215270 h 3620141"/>
              <a:gd name="connsiteX17" fmla="*/ 1701012 w 2776646"/>
              <a:gd name="connsiteY17" fmla="*/ 2222678 h 3620141"/>
              <a:gd name="connsiteX18" fmla="*/ 1758266 w 2776646"/>
              <a:gd name="connsiteY18" fmla="*/ 2641475 h 3620141"/>
              <a:gd name="connsiteX19" fmla="*/ 1732896 w 2776646"/>
              <a:gd name="connsiteY19" fmla="*/ 2980202 h 3620141"/>
              <a:gd name="connsiteX20" fmla="*/ 1752047 w 2776646"/>
              <a:gd name="connsiteY20" fmla="*/ 3318248 h 3620141"/>
              <a:gd name="connsiteX21" fmla="*/ 1485069 w 2776646"/>
              <a:gd name="connsiteY21" fmla="*/ 3608832 h 3620141"/>
              <a:gd name="connsiteX22" fmla="*/ 1501398 w 2776646"/>
              <a:gd name="connsiteY22" fmla="*/ 3289570 h 3620141"/>
              <a:gd name="connsiteX23" fmla="*/ 1471603 w 2776646"/>
              <a:gd name="connsiteY23" fmla="*/ 3107910 h 3620141"/>
              <a:gd name="connsiteX24" fmla="*/ 1333148 w 2776646"/>
              <a:gd name="connsiteY24" fmla="*/ 2626767 h 3620141"/>
              <a:gd name="connsiteX25" fmla="*/ 1147465 w 2776646"/>
              <a:gd name="connsiteY25" fmla="*/ 2129727 h 3620141"/>
              <a:gd name="connsiteX26" fmla="*/ 1890224 w 2776646"/>
              <a:gd name="connsiteY26" fmla="*/ 1526011 h 3620141"/>
              <a:gd name="connsiteX27" fmla="*/ 1855093 w 2776646"/>
              <a:gd name="connsiteY27" fmla="*/ 1455973 h 3620141"/>
              <a:gd name="connsiteX28" fmla="*/ 1564716 w 2776646"/>
              <a:gd name="connsiteY28" fmla="*/ 1342717 h 3620141"/>
              <a:gd name="connsiteX29" fmla="*/ 1320534 w 2776646"/>
              <a:gd name="connsiteY29" fmla="*/ 1272693 h 3620141"/>
              <a:gd name="connsiteX30" fmla="*/ 1285292 w 2776646"/>
              <a:gd name="connsiteY30" fmla="*/ 1394342 h 3620141"/>
              <a:gd name="connsiteX31" fmla="*/ 1007098 w 2776646"/>
              <a:gd name="connsiteY31" fmla="*/ 1855941 h 3620141"/>
              <a:gd name="connsiteX32" fmla="*/ 751802 w 2776646"/>
              <a:gd name="connsiteY32" fmla="*/ 2067724 h 3620141"/>
              <a:gd name="connsiteX33" fmla="*/ 407476 w 2776646"/>
              <a:gd name="connsiteY33" fmla="*/ 2210905 h 3620141"/>
              <a:gd name="connsiteX34" fmla="*/ 52939 w 2776646"/>
              <a:gd name="connsiteY34" fmla="*/ 2302182 h 3620141"/>
              <a:gd name="connsiteX35" fmla="*/ 31483 w 2776646"/>
              <a:gd name="connsiteY35" fmla="*/ 2236474 h 3620141"/>
              <a:gd name="connsiteX36" fmla="*/ 30142 w 2776646"/>
              <a:gd name="connsiteY36" fmla="*/ 2181494 h 3620141"/>
              <a:gd name="connsiteX37" fmla="*/ 51807 w 2776646"/>
              <a:gd name="connsiteY37" fmla="*/ 2104836 h 3620141"/>
              <a:gd name="connsiteX38" fmla="*/ 427489 w 2776646"/>
              <a:gd name="connsiteY38" fmla="*/ 1964719 h 3620141"/>
              <a:gd name="connsiteX39" fmla="*/ 578027 w 2776646"/>
              <a:gd name="connsiteY39" fmla="*/ 1874818 h 3620141"/>
              <a:gd name="connsiteX40" fmla="*/ 871323 w 2776646"/>
              <a:gd name="connsiteY40" fmla="*/ 1432073 h 3620141"/>
              <a:gd name="connsiteX41" fmla="*/ 910783 w 2776646"/>
              <a:gd name="connsiteY41" fmla="*/ 888994 h 3620141"/>
              <a:gd name="connsiteX42" fmla="*/ 843428 w 2776646"/>
              <a:gd name="connsiteY42" fmla="*/ 919040 h 3620141"/>
              <a:gd name="connsiteX43" fmla="*/ 806928 w 2776646"/>
              <a:gd name="connsiteY43" fmla="*/ 846599 h 3620141"/>
              <a:gd name="connsiteX44" fmla="*/ 680262 w 2776646"/>
              <a:gd name="connsiteY44" fmla="*/ 906426 h 3620141"/>
              <a:gd name="connsiteX45" fmla="*/ 625533 w 2776646"/>
              <a:gd name="connsiteY45" fmla="*/ 835159 h 3620141"/>
              <a:gd name="connsiteX46" fmla="*/ 582064 w 2776646"/>
              <a:gd name="connsiteY46" fmla="*/ 823244 h 3620141"/>
              <a:gd name="connsiteX47" fmla="*/ 590668 w 2776646"/>
              <a:gd name="connsiteY47" fmla="*/ 794930 h 3620141"/>
              <a:gd name="connsiteX48" fmla="*/ 527070 w 2776646"/>
              <a:gd name="connsiteY48" fmla="*/ 741152 h 3620141"/>
              <a:gd name="connsiteX49" fmla="*/ 443329 w 2776646"/>
              <a:gd name="connsiteY49" fmla="*/ 712153 h 3620141"/>
              <a:gd name="connsiteX50" fmla="*/ 481169 w 2776646"/>
              <a:gd name="connsiteY50" fmla="*/ 641570 h 3620141"/>
              <a:gd name="connsiteX51" fmla="*/ 435814 w 2776646"/>
              <a:gd name="connsiteY51" fmla="*/ 568585 h 3620141"/>
              <a:gd name="connsiteX52" fmla="*/ 469087 w 2776646"/>
              <a:gd name="connsiteY52" fmla="*/ 533972 h 3620141"/>
              <a:gd name="connsiteX53" fmla="*/ 443594 w 2776646"/>
              <a:gd name="connsiteY53" fmla="*/ 485403 h 3620141"/>
              <a:gd name="connsiteX54" fmla="*/ 341889 w 2776646"/>
              <a:gd name="connsiteY54" fmla="*/ 444881 h 3620141"/>
              <a:gd name="connsiteX55" fmla="*/ 760882 w 2776646"/>
              <a:gd name="connsiteY55" fmla="*/ 679 h 3620141"/>
              <a:gd name="connsiteX0" fmla="*/ 760882 w 2776646"/>
              <a:gd name="connsiteY0" fmla="*/ 679 h 3620141"/>
              <a:gd name="connsiteX1" fmla="*/ 1051963 w 2776646"/>
              <a:gd name="connsiteY1" fmla="*/ 124445 h 3620141"/>
              <a:gd name="connsiteX2" fmla="*/ 1142352 w 2776646"/>
              <a:gd name="connsiteY2" fmla="*/ 290334 h 3620141"/>
              <a:gd name="connsiteX3" fmla="*/ 1149058 w 2776646"/>
              <a:gd name="connsiteY3" fmla="*/ 364646 h 3620141"/>
              <a:gd name="connsiteX4" fmla="*/ 1080374 w 2776646"/>
              <a:gd name="connsiteY4" fmla="*/ 397123 h 3620141"/>
              <a:gd name="connsiteX5" fmla="*/ 1107739 w 2776646"/>
              <a:gd name="connsiteY5" fmla="*/ 455622 h 3620141"/>
              <a:gd name="connsiteX6" fmla="*/ 1162495 w 2776646"/>
              <a:gd name="connsiteY6" fmla="*/ 440858 h 3620141"/>
              <a:gd name="connsiteX7" fmla="*/ 1209178 w 2776646"/>
              <a:gd name="connsiteY7" fmla="*/ 470136 h 3620141"/>
              <a:gd name="connsiteX8" fmla="*/ 1216902 w 2776646"/>
              <a:gd name="connsiteY8" fmla="*/ 513325 h 3620141"/>
              <a:gd name="connsiteX9" fmla="*/ 1352340 w 2776646"/>
              <a:gd name="connsiteY9" fmla="*/ 525395 h 3620141"/>
              <a:gd name="connsiteX10" fmla="*/ 1605518 w 2776646"/>
              <a:gd name="connsiteY10" fmla="*/ 557047 h 3620141"/>
              <a:gd name="connsiteX11" fmla="*/ 1680375 w 2776646"/>
              <a:gd name="connsiteY11" fmla="*/ 509289 h 3620141"/>
              <a:gd name="connsiteX12" fmla="*/ 2711876 w 2776646"/>
              <a:gd name="connsiteY12" fmla="*/ 840076 h 3620141"/>
              <a:gd name="connsiteX13" fmla="*/ 2746154 w 2776646"/>
              <a:gd name="connsiteY13" fmla="*/ 1053974 h 3620141"/>
              <a:gd name="connsiteX14" fmla="*/ 2551686 w 2776646"/>
              <a:gd name="connsiteY14" fmla="*/ 1102320 h 3620141"/>
              <a:gd name="connsiteX15" fmla="*/ 2475209 w 2776646"/>
              <a:gd name="connsiteY15" fmla="*/ 1805911 h 3620141"/>
              <a:gd name="connsiteX16" fmla="*/ 1806983 w 2776646"/>
              <a:gd name="connsiteY16" fmla="*/ 2215270 h 3620141"/>
              <a:gd name="connsiteX17" fmla="*/ 1701012 w 2776646"/>
              <a:gd name="connsiteY17" fmla="*/ 2222678 h 3620141"/>
              <a:gd name="connsiteX18" fmla="*/ 1758266 w 2776646"/>
              <a:gd name="connsiteY18" fmla="*/ 2641475 h 3620141"/>
              <a:gd name="connsiteX19" fmla="*/ 1732896 w 2776646"/>
              <a:gd name="connsiteY19" fmla="*/ 2980202 h 3620141"/>
              <a:gd name="connsiteX20" fmla="*/ 1829868 w 2776646"/>
              <a:gd name="connsiteY20" fmla="*/ 3327976 h 3620141"/>
              <a:gd name="connsiteX21" fmla="*/ 1485069 w 2776646"/>
              <a:gd name="connsiteY21" fmla="*/ 3608832 h 3620141"/>
              <a:gd name="connsiteX22" fmla="*/ 1501398 w 2776646"/>
              <a:gd name="connsiteY22" fmla="*/ 3289570 h 3620141"/>
              <a:gd name="connsiteX23" fmla="*/ 1471603 w 2776646"/>
              <a:gd name="connsiteY23" fmla="*/ 3107910 h 3620141"/>
              <a:gd name="connsiteX24" fmla="*/ 1333148 w 2776646"/>
              <a:gd name="connsiteY24" fmla="*/ 2626767 h 3620141"/>
              <a:gd name="connsiteX25" fmla="*/ 1147465 w 2776646"/>
              <a:gd name="connsiteY25" fmla="*/ 2129727 h 3620141"/>
              <a:gd name="connsiteX26" fmla="*/ 1890224 w 2776646"/>
              <a:gd name="connsiteY26" fmla="*/ 1526011 h 3620141"/>
              <a:gd name="connsiteX27" fmla="*/ 1855093 w 2776646"/>
              <a:gd name="connsiteY27" fmla="*/ 1455973 h 3620141"/>
              <a:gd name="connsiteX28" fmla="*/ 1564716 w 2776646"/>
              <a:gd name="connsiteY28" fmla="*/ 1342717 h 3620141"/>
              <a:gd name="connsiteX29" fmla="*/ 1320534 w 2776646"/>
              <a:gd name="connsiteY29" fmla="*/ 1272693 h 3620141"/>
              <a:gd name="connsiteX30" fmla="*/ 1285292 w 2776646"/>
              <a:gd name="connsiteY30" fmla="*/ 1394342 h 3620141"/>
              <a:gd name="connsiteX31" fmla="*/ 1007098 w 2776646"/>
              <a:gd name="connsiteY31" fmla="*/ 1855941 h 3620141"/>
              <a:gd name="connsiteX32" fmla="*/ 751802 w 2776646"/>
              <a:gd name="connsiteY32" fmla="*/ 2067724 h 3620141"/>
              <a:gd name="connsiteX33" fmla="*/ 407476 w 2776646"/>
              <a:gd name="connsiteY33" fmla="*/ 2210905 h 3620141"/>
              <a:gd name="connsiteX34" fmla="*/ 52939 w 2776646"/>
              <a:gd name="connsiteY34" fmla="*/ 2302182 h 3620141"/>
              <a:gd name="connsiteX35" fmla="*/ 31483 w 2776646"/>
              <a:gd name="connsiteY35" fmla="*/ 2236474 h 3620141"/>
              <a:gd name="connsiteX36" fmla="*/ 30142 w 2776646"/>
              <a:gd name="connsiteY36" fmla="*/ 2181494 h 3620141"/>
              <a:gd name="connsiteX37" fmla="*/ 51807 w 2776646"/>
              <a:gd name="connsiteY37" fmla="*/ 2104836 h 3620141"/>
              <a:gd name="connsiteX38" fmla="*/ 427489 w 2776646"/>
              <a:gd name="connsiteY38" fmla="*/ 1964719 h 3620141"/>
              <a:gd name="connsiteX39" fmla="*/ 578027 w 2776646"/>
              <a:gd name="connsiteY39" fmla="*/ 1874818 h 3620141"/>
              <a:gd name="connsiteX40" fmla="*/ 871323 w 2776646"/>
              <a:gd name="connsiteY40" fmla="*/ 1432073 h 3620141"/>
              <a:gd name="connsiteX41" fmla="*/ 910783 w 2776646"/>
              <a:gd name="connsiteY41" fmla="*/ 888994 h 3620141"/>
              <a:gd name="connsiteX42" fmla="*/ 843428 w 2776646"/>
              <a:gd name="connsiteY42" fmla="*/ 919040 h 3620141"/>
              <a:gd name="connsiteX43" fmla="*/ 806928 w 2776646"/>
              <a:gd name="connsiteY43" fmla="*/ 846599 h 3620141"/>
              <a:gd name="connsiteX44" fmla="*/ 680262 w 2776646"/>
              <a:gd name="connsiteY44" fmla="*/ 906426 h 3620141"/>
              <a:gd name="connsiteX45" fmla="*/ 625533 w 2776646"/>
              <a:gd name="connsiteY45" fmla="*/ 835159 h 3620141"/>
              <a:gd name="connsiteX46" fmla="*/ 582064 w 2776646"/>
              <a:gd name="connsiteY46" fmla="*/ 823244 h 3620141"/>
              <a:gd name="connsiteX47" fmla="*/ 590668 w 2776646"/>
              <a:gd name="connsiteY47" fmla="*/ 794930 h 3620141"/>
              <a:gd name="connsiteX48" fmla="*/ 527070 w 2776646"/>
              <a:gd name="connsiteY48" fmla="*/ 741152 h 3620141"/>
              <a:gd name="connsiteX49" fmla="*/ 443329 w 2776646"/>
              <a:gd name="connsiteY49" fmla="*/ 712153 h 3620141"/>
              <a:gd name="connsiteX50" fmla="*/ 481169 w 2776646"/>
              <a:gd name="connsiteY50" fmla="*/ 641570 h 3620141"/>
              <a:gd name="connsiteX51" fmla="*/ 435814 w 2776646"/>
              <a:gd name="connsiteY51" fmla="*/ 568585 h 3620141"/>
              <a:gd name="connsiteX52" fmla="*/ 469087 w 2776646"/>
              <a:gd name="connsiteY52" fmla="*/ 533972 h 3620141"/>
              <a:gd name="connsiteX53" fmla="*/ 443594 w 2776646"/>
              <a:gd name="connsiteY53" fmla="*/ 485403 h 3620141"/>
              <a:gd name="connsiteX54" fmla="*/ 341889 w 2776646"/>
              <a:gd name="connsiteY54" fmla="*/ 444881 h 3620141"/>
              <a:gd name="connsiteX55" fmla="*/ 760882 w 2776646"/>
              <a:gd name="connsiteY55" fmla="*/ 679 h 3620141"/>
              <a:gd name="connsiteX0" fmla="*/ 760882 w 2776646"/>
              <a:gd name="connsiteY0" fmla="*/ 679 h 3620141"/>
              <a:gd name="connsiteX1" fmla="*/ 1051963 w 2776646"/>
              <a:gd name="connsiteY1" fmla="*/ 124445 h 3620141"/>
              <a:gd name="connsiteX2" fmla="*/ 1142352 w 2776646"/>
              <a:gd name="connsiteY2" fmla="*/ 290334 h 3620141"/>
              <a:gd name="connsiteX3" fmla="*/ 1149058 w 2776646"/>
              <a:gd name="connsiteY3" fmla="*/ 364646 h 3620141"/>
              <a:gd name="connsiteX4" fmla="*/ 1080374 w 2776646"/>
              <a:gd name="connsiteY4" fmla="*/ 397123 h 3620141"/>
              <a:gd name="connsiteX5" fmla="*/ 1107739 w 2776646"/>
              <a:gd name="connsiteY5" fmla="*/ 455622 h 3620141"/>
              <a:gd name="connsiteX6" fmla="*/ 1162495 w 2776646"/>
              <a:gd name="connsiteY6" fmla="*/ 440858 h 3620141"/>
              <a:gd name="connsiteX7" fmla="*/ 1209178 w 2776646"/>
              <a:gd name="connsiteY7" fmla="*/ 470136 h 3620141"/>
              <a:gd name="connsiteX8" fmla="*/ 1216902 w 2776646"/>
              <a:gd name="connsiteY8" fmla="*/ 513325 h 3620141"/>
              <a:gd name="connsiteX9" fmla="*/ 1352340 w 2776646"/>
              <a:gd name="connsiteY9" fmla="*/ 525395 h 3620141"/>
              <a:gd name="connsiteX10" fmla="*/ 1605518 w 2776646"/>
              <a:gd name="connsiteY10" fmla="*/ 557047 h 3620141"/>
              <a:gd name="connsiteX11" fmla="*/ 1680375 w 2776646"/>
              <a:gd name="connsiteY11" fmla="*/ 509289 h 3620141"/>
              <a:gd name="connsiteX12" fmla="*/ 2711876 w 2776646"/>
              <a:gd name="connsiteY12" fmla="*/ 840076 h 3620141"/>
              <a:gd name="connsiteX13" fmla="*/ 2746154 w 2776646"/>
              <a:gd name="connsiteY13" fmla="*/ 1053974 h 3620141"/>
              <a:gd name="connsiteX14" fmla="*/ 2551686 w 2776646"/>
              <a:gd name="connsiteY14" fmla="*/ 1102320 h 3620141"/>
              <a:gd name="connsiteX15" fmla="*/ 2475209 w 2776646"/>
              <a:gd name="connsiteY15" fmla="*/ 1805911 h 3620141"/>
              <a:gd name="connsiteX16" fmla="*/ 1806983 w 2776646"/>
              <a:gd name="connsiteY16" fmla="*/ 2215270 h 3620141"/>
              <a:gd name="connsiteX17" fmla="*/ 1632919 w 2776646"/>
              <a:gd name="connsiteY17" fmla="*/ 2222678 h 3620141"/>
              <a:gd name="connsiteX18" fmla="*/ 1758266 w 2776646"/>
              <a:gd name="connsiteY18" fmla="*/ 2641475 h 3620141"/>
              <a:gd name="connsiteX19" fmla="*/ 1732896 w 2776646"/>
              <a:gd name="connsiteY19" fmla="*/ 2980202 h 3620141"/>
              <a:gd name="connsiteX20" fmla="*/ 1829868 w 2776646"/>
              <a:gd name="connsiteY20" fmla="*/ 3327976 h 3620141"/>
              <a:gd name="connsiteX21" fmla="*/ 1485069 w 2776646"/>
              <a:gd name="connsiteY21" fmla="*/ 3608832 h 3620141"/>
              <a:gd name="connsiteX22" fmla="*/ 1501398 w 2776646"/>
              <a:gd name="connsiteY22" fmla="*/ 3289570 h 3620141"/>
              <a:gd name="connsiteX23" fmla="*/ 1471603 w 2776646"/>
              <a:gd name="connsiteY23" fmla="*/ 3107910 h 3620141"/>
              <a:gd name="connsiteX24" fmla="*/ 1333148 w 2776646"/>
              <a:gd name="connsiteY24" fmla="*/ 2626767 h 3620141"/>
              <a:gd name="connsiteX25" fmla="*/ 1147465 w 2776646"/>
              <a:gd name="connsiteY25" fmla="*/ 2129727 h 3620141"/>
              <a:gd name="connsiteX26" fmla="*/ 1890224 w 2776646"/>
              <a:gd name="connsiteY26" fmla="*/ 1526011 h 3620141"/>
              <a:gd name="connsiteX27" fmla="*/ 1855093 w 2776646"/>
              <a:gd name="connsiteY27" fmla="*/ 1455973 h 3620141"/>
              <a:gd name="connsiteX28" fmla="*/ 1564716 w 2776646"/>
              <a:gd name="connsiteY28" fmla="*/ 1342717 h 3620141"/>
              <a:gd name="connsiteX29" fmla="*/ 1320534 w 2776646"/>
              <a:gd name="connsiteY29" fmla="*/ 1272693 h 3620141"/>
              <a:gd name="connsiteX30" fmla="*/ 1285292 w 2776646"/>
              <a:gd name="connsiteY30" fmla="*/ 1394342 h 3620141"/>
              <a:gd name="connsiteX31" fmla="*/ 1007098 w 2776646"/>
              <a:gd name="connsiteY31" fmla="*/ 1855941 h 3620141"/>
              <a:gd name="connsiteX32" fmla="*/ 751802 w 2776646"/>
              <a:gd name="connsiteY32" fmla="*/ 2067724 h 3620141"/>
              <a:gd name="connsiteX33" fmla="*/ 407476 w 2776646"/>
              <a:gd name="connsiteY33" fmla="*/ 2210905 h 3620141"/>
              <a:gd name="connsiteX34" fmla="*/ 52939 w 2776646"/>
              <a:gd name="connsiteY34" fmla="*/ 2302182 h 3620141"/>
              <a:gd name="connsiteX35" fmla="*/ 31483 w 2776646"/>
              <a:gd name="connsiteY35" fmla="*/ 2236474 h 3620141"/>
              <a:gd name="connsiteX36" fmla="*/ 30142 w 2776646"/>
              <a:gd name="connsiteY36" fmla="*/ 2181494 h 3620141"/>
              <a:gd name="connsiteX37" fmla="*/ 51807 w 2776646"/>
              <a:gd name="connsiteY37" fmla="*/ 2104836 h 3620141"/>
              <a:gd name="connsiteX38" fmla="*/ 427489 w 2776646"/>
              <a:gd name="connsiteY38" fmla="*/ 1964719 h 3620141"/>
              <a:gd name="connsiteX39" fmla="*/ 578027 w 2776646"/>
              <a:gd name="connsiteY39" fmla="*/ 1874818 h 3620141"/>
              <a:gd name="connsiteX40" fmla="*/ 871323 w 2776646"/>
              <a:gd name="connsiteY40" fmla="*/ 1432073 h 3620141"/>
              <a:gd name="connsiteX41" fmla="*/ 910783 w 2776646"/>
              <a:gd name="connsiteY41" fmla="*/ 888994 h 3620141"/>
              <a:gd name="connsiteX42" fmla="*/ 843428 w 2776646"/>
              <a:gd name="connsiteY42" fmla="*/ 919040 h 3620141"/>
              <a:gd name="connsiteX43" fmla="*/ 806928 w 2776646"/>
              <a:gd name="connsiteY43" fmla="*/ 846599 h 3620141"/>
              <a:gd name="connsiteX44" fmla="*/ 680262 w 2776646"/>
              <a:gd name="connsiteY44" fmla="*/ 906426 h 3620141"/>
              <a:gd name="connsiteX45" fmla="*/ 625533 w 2776646"/>
              <a:gd name="connsiteY45" fmla="*/ 835159 h 3620141"/>
              <a:gd name="connsiteX46" fmla="*/ 582064 w 2776646"/>
              <a:gd name="connsiteY46" fmla="*/ 823244 h 3620141"/>
              <a:gd name="connsiteX47" fmla="*/ 590668 w 2776646"/>
              <a:gd name="connsiteY47" fmla="*/ 794930 h 3620141"/>
              <a:gd name="connsiteX48" fmla="*/ 527070 w 2776646"/>
              <a:gd name="connsiteY48" fmla="*/ 741152 h 3620141"/>
              <a:gd name="connsiteX49" fmla="*/ 443329 w 2776646"/>
              <a:gd name="connsiteY49" fmla="*/ 712153 h 3620141"/>
              <a:gd name="connsiteX50" fmla="*/ 481169 w 2776646"/>
              <a:gd name="connsiteY50" fmla="*/ 641570 h 3620141"/>
              <a:gd name="connsiteX51" fmla="*/ 435814 w 2776646"/>
              <a:gd name="connsiteY51" fmla="*/ 568585 h 3620141"/>
              <a:gd name="connsiteX52" fmla="*/ 469087 w 2776646"/>
              <a:gd name="connsiteY52" fmla="*/ 533972 h 3620141"/>
              <a:gd name="connsiteX53" fmla="*/ 443594 w 2776646"/>
              <a:gd name="connsiteY53" fmla="*/ 485403 h 3620141"/>
              <a:gd name="connsiteX54" fmla="*/ 341889 w 2776646"/>
              <a:gd name="connsiteY54" fmla="*/ 444881 h 3620141"/>
              <a:gd name="connsiteX55" fmla="*/ 760882 w 2776646"/>
              <a:gd name="connsiteY55" fmla="*/ 679 h 3620141"/>
              <a:gd name="connsiteX0" fmla="*/ 760882 w 2776646"/>
              <a:gd name="connsiteY0" fmla="*/ 679 h 3620141"/>
              <a:gd name="connsiteX1" fmla="*/ 1051963 w 2776646"/>
              <a:gd name="connsiteY1" fmla="*/ 124445 h 3620141"/>
              <a:gd name="connsiteX2" fmla="*/ 1142352 w 2776646"/>
              <a:gd name="connsiteY2" fmla="*/ 290334 h 3620141"/>
              <a:gd name="connsiteX3" fmla="*/ 1149058 w 2776646"/>
              <a:gd name="connsiteY3" fmla="*/ 364646 h 3620141"/>
              <a:gd name="connsiteX4" fmla="*/ 1080374 w 2776646"/>
              <a:gd name="connsiteY4" fmla="*/ 397123 h 3620141"/>
              <a:gd name="connsiteX5" fmla="*/ 1107739 w 2776646"/>
              <a:gd name="connsiteY5" fmla="*/ 455622 h 3620141"/>
              <a:gd name="connsiteX6" fmla="*/ 1162495 w 2776646"/>
              <a:gd name="connsiteY6" fmla="*/ 440858 h 3620141"/>
              <a:gd name="connsiteX7" fmla="*/ 1209178 w 2776646"/>
              <a:gd name="connsiteY7" fmla="*/ 470136 h 3620141"/>
              <a:gd name="connsiteX8" fmla="*/ 1216902 w 2776646"/>
              <a:gd name="connsiteY8" fmla="*/ 513325 h 3620141"/>
              <a:gd name="connsiteX9" fmla="*/ 1352340 w 2776646"/>
              <a:gd name="connsiteY9" fmla="*/ 525395 h 3620141"/>
              <a:gd name="connsiteX10" fmla="*/ 1605518 w 2776646"/>
              <a:gd name="connsiteY10" fmla="*/ 557047 h 3620141"/>
              <a:gd name="connsiteX11" fmla="*/ 1680375 w 2776646"/>
              <a:gd name="connsiteY11" fmla="*/ 509289 h 3620141"/>
              <a:gd name="connsiteX12" fmla="*/ 2711876 w 2776646"/>
              <a:gd name="connsiteY12" fmla="*/ 840076 h 3620141"/>
              <a:gd name="connsiteX13" fmla="*/ 2746154 w 2776646"/>
              <a:gd name="connsiteY13" fmla="*/ 1053974 h 3620141"/>
              <a:gd name="connsiteX14" fmla="*/ 2551686 w 2776646"/>
              <a:gd name="connsiteY14" fmla="*/ 1102320 h 3620141"/>
              <a:gd name="connsiteX15" fmla="*/ 2475209 w 2776646"/>
              <a:gd name="connsiteY15" fmla="*/ 1805911 h 3620141"/>
              <a:gd name="connsiteX16" fmla="*/ 1806983 w 2776646"/>
              <a:gd name="connsiteY16" fmla="*/ 2166632 h 3620141"/>
              <a:gd name="connsiteX17" fmla="*/ 1632919 w 2776646"/>
              <a:gd name="connsiteY17" fmla="*/ 2222678 h 3620141"/>
              <a:gd name="connsiteX18" fmla="*/ 1758266 w 2776646"/>
              <a:gd name="connsiteY18" fmla="*/ 2641475 h 3620141"/>
              <a:gd name="connsiteX19" fmla="*/ 1732896 w 2776646"/>
              <a:gd name="connsiteY19" fmla="*/ 2980202 h 3620141"/>
              <a:gd name="connsiteX20" fmla="*/ 1829868 w 2776646"/>
              <a:gd name="connsiteY20" fmla="*/ 3327976 h 3620141"/>
              <a:gd name="connsiteX21" fmla="*/ 1485069 w 2776646"/>
              <a:gd name="connsiteY21" fmla="*/ 3608832 h 3620141"/>
              <a:gd name="connsiteX22" fmla="*/ 1501398 w 2776646"/>
              <a:gd name="connsiteY22" fmla="*/ 3289570 h 3620141"/>
              <a:gd name="connsiteX23" fmla="*/ 1471603 w 2776646"/>
              <a:gd name="connsiteY23" fmla="*/ 3107910 h 3620141"/>
              <a:gd name="connsiteX24" fmla="*/ 1333148 w 2776646"/>
              <a:gd name="connsiteY24" fmla="*/ 2626767 h 3620141"/>
              <a:gd name="connsiteX25" fmla="*/ 1147465 w 2776646"/>
              <a:gd name="connsiteY25" fmla="*/ 2129727 h 3620141"/>
              <a:gd name="connsiteX26" fmla="*/ 1890224 w 2776646"/>
              <a:gd name="connsiteY26" fmla="*/ 1526011 h 3620141"/>
              <a:gd name="connsiteX27" fmla="*/ 1855093 w 2776646"/>
              <a:gd name="connsiteY27" fmla="*/ 1455973 h 3620141"/>
              <a:gd name="connsiteX28" fmla="*/ 1564716 w 2776646"/>
              <a:gd name="connsiteY28" fmla="*/ 1342717 h 3620141"/>
              <a:gd name="connsiteX29" fmla="*/ 1320534 w 2776646"/>
              <a:gd name="connsiteY29" fmla="*/ 1272693 h 3620141"/>
              <a:gd name="connsiteX30" fmla="*/ 1285292 w 2776646"/>
              <a:gd name="connsiteY30" fmla="*/ 1394342 h 3620141"/>
              <a:gd name="connsiteX31" fmla="*/ 1007098 w 2776646"/>
              <a:gd name="connsiteY31" fmla="*/ 1855941 h 3620141"/>
              <a:gd name="connsiteX32" fmla="*/ 751802 w 2776646"/>
              <a:gd name="connsiteY32" fmla="*/ 2067724 h 3620141"/>
              <a:gd name="connsiteX33" fmla="*/ 407476 w 2776646"/>
              <a:gd name="connsiteY33" fmla="*/ 2210905 h 3620141"/>
              <a:gd name="connsiteX34" fmla="*/ 52939 w 2776646"/>
              <a:gd name="connsiteY34" fmla="*/ 2302182 h 3620141"/>
              <a:gd name="connsiteX35" fmla="*/ 31483 w 2776646"/>
              <a:gd name="connsiteY35" fmla="*/ 2236474 h 3620141"/>
              <a:gd name="connsiteX36" fmla="*/ 30142 w 2776646"/>
              <a:gd name="connsiteY36" fmla="*/ 2181494 h 3620141"/>
              <a:gd name="connsiteX37" fmla="*/ 51807 w 2776646"/>
              <a:gd name="connsiteY37" fmla="*/ 2104836 h 3620141"/>
              <a:gd name="connsiteX38" fmla="*/ 427489 w 2776646"/>
              <a:gd name="connsiteY38" fmla="*/ 1964719 h 3620141"/>
              <a:gd name="connsiteX39" fmla="*/ 578027 w 2776646"/>
              <a:gd name="connsiteY39" fmla="*/ 1874818 h 3620141"/>
              <a:gd name="connsiteX40" fmla="*/ 871323 w 2776646"/>
              <a:gd name="connsiteY40" fmla="*/ 1432073 h 3620141"/>
              <a:gd name="connsiteX41" fmla="*/ 910783 w 2776646"/>
              <a:gd name="connsiteY41" fmla="*/ 888994 h 3620141"/>
              <a:gd name="connsiteX42" fmla="*/ 843428 w 2776646"/>
              <a:gd name="connsiteY42" fmla="*/ 919040 h 3620141"/>
              <a:gd name="connsiteX43" fmla="*/ 806928 w 2776646"/>
              <a:gd name="connsiteY43" fmla="*/ 846599 h 3620141"/>
              <a:gd name="connsiteX44" fmla="*/ 680262 w 2776646"/>
              <a:gd name="connsiteY44" fmla="*/ 906426 h 3620141"/>
              <a:gd name="connsiteX45" fmla="*/ 625533 w 2776646"/>
              <a:gd name="connsiteY45" fmla="*/ 835159 h 3620141"/>
              <a:gd name="connsiteX46" fmla="*/ 582064 w 2776646"/>
              <a:gd name="connsiteY46" fmla="*/ 823244 h 3620141"/>
              <a:gd name="connsiteX47" fmla="*/ 590668 w 2776646"/>
              <a:gd name="connsiteY47" fmla="*/ 794930 h 3620141"/>
              <a:gd name="connsiteX48" fmla="*/ 527070 w 2776646"/>
              <a:gd name="connsiteY48" fmla="*/ 741152 h 3620141"/>
              <a:gd name="connsiteX49" fmla="*/ 443329 w 2776646"/>
              <a:gd name="connsiteY49" fmla="*/ 712153 h 3620141"/>
              <a:gd name="connsiteX50" fmla="*/ 481169 w 2776646"/>
              <a:gd name="connsiteY50" fmla="*/ 641570 h 3620141"/>
              <a:gd name="connsiteX51" fmla="*/ 435814 w 2776646"/>
              <a:gd name="connsiteY51" fmla="*/ 568585 h 3620141"/>
              <a:gd name="connsiteX52" fmla="*/ 469087 w 2776646"/>
              <a:gd name="connsiteY52" fmla="*/ 533972 h 3620141"/>
              <a:gd name="connsiteX53" fmla="*/ 443594 w 2776646"/>
              <a:gd name="connsiteY53" fmla="*/ 485403 h 3620141"/>
              <a:gd name="connsiteX54" fmla="*/ 341889 w 2776646"/>
              <a:gd name="connsiteY54" fmla="*/ 444881 h 3620141"/>
              <a:gd name="connsiteX55" fmla="*/ 760882 w 2776646"/>
              <a:gd name="connsiteY55" fmla="*/ 679 h 3620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76646" h="3620141">
                <a:moveTo>
                  <a:pt x="760882" y="679"/>
                </a:moveTo>
                <a:cubicBezTo>
                  <a:pt x="879491" y="-5940"/>
                  <a:pt x="992444" y="35862"/>
                  <a:pt x="1051963" y="124445"/>
                </a:cubicBezTo>
                <a:lnTo>
                  <a:pt x="1142352" y="290334"/>
                </a:lnTo>
                <a:cubicBezTo>
                  <a:pt x="1150845" y="306164"/>
                  <a:pt x="1148611" y="340769"/>
                  <a:pt x="1149058" y="364646"/>
                </a:cubicBezTo>
                <a:cubicBezTo>
                  <a:pt x="1142254" y="393798"/>
                  <a:pt x="1105951" y="394790"/>
                  <a:pt x="1080374" y="397123"/>
                </a:cubicBezTo>
                <a:cubicBezTo>
                  <a:pt x="1084132" y="427797"/>
                  <a:pt x="1090572" y="432993"/>
                  <a:pt x="1107739" y="455622"/>
                </a:cubicBezTo>
                <a:lnTo>
                  <a:pt x="1162495" y="440858"/>
                </a:lnTo>
                <a:cubicBezTo>
                  <a:pt x="1181632" y="428714"/>
                  <a:pt x="1191382" y="443391"/>
                  <a:pt x="1209178" y="470136"/>
                </a:cubicBezTo>
                <a:cubicBezTo>
                  <a:pt x="1209518" y="480063"/>
                  <a:pt x="1216562" y="503399"/>
                  <a:pt x="1216902" y="513325"/>
                </a:cubicBezTo>
                <a:cubicBezTo>
                  <a:pt x="1250373" y="535274"/>
                  <a:pt x="1282878" y="488830"/>
                  <a:pt x="1352340" y="525395"/>
                </a:cubicBezTo>
                <a:cubicBezTo>
                  <a:pt x="1439236" y="523071"/>
                  <a:pt x="1576995" y="524419"/>
                  <a:pt x="1605518" y="557047"/>
                </a:cubicBezTo>
                <a:cubicBezTo>
                  <a:pt x="1629577" y="542916"/>
                  <a:pt x="1640225" y="500624"/>
                  <a:pt x="1680375" y="509289"/>
                </a:cubicBezTo>
                <a:cubicBezTo>
                  <a:pt x="2070696" y="589603"/>
                  <a:pt x="2659480" y="769149"/>
                  <a:pt x="2711876" y="840076"/>
                </a:cubicBezTo>
                <a:cubicBezTo>
                  <a:pt x="2757274" y="911823"/>
                  <a:pt x="2812058" y="992956"/>
                  <a:pt x="2746154" y="1053974"/>
                </a:cubicBezTo>
                <a:cubicBezTo>
                  <a:pt x="2692059" y="1118365"/>
                  <a:pt x="2652715" y="1169345"/>
                  <a:pt x="2551686" y="1102320"/>
                </a:cubicBezTo>
                <a:cubicBezTo>
                  <a:pt x="2897642" y="1537996"/>
                  <a:pt x="2629434" y="1740343"/>
                  <a:pt x="2475209" y="1805911"/>
                </a:cubicBezTo>
                <a:lnTo>
                  <a:pt x="1806983" y="2166632"/>
                </a:lnTo>
                <a:lnTo>
                  <a:pt x="1632919" y="2222678"/>
                </a:lnTo>
                <a:lnTo>
                  <a:pt x="1758266" y="2641475"/>
                </a:lnTo>
                <a:cubicBezTo>
                  <a:pt x="1749617" y="2702068"/>
                  <a:pt x="1759304" y="2865758"/>
                  <a:pt x="1732896" y="2980202"/>
                </a:cubicBezTo>
                <a:cubicBezTo>
                  <a:pt x="1733168" y="3117902"/>
                  <a:pt x="1771541" y="3196246"/>
                  <a:pt x="1829868" y="3327976"/>
                </a:cubicBezTo>
                <a:cubicBezTo>
                  <a:pt x="1878996" y="3406511"/>
                  <a:pt x="1547242" y="3602710"/>
                  <a:pt x="1485069" y="3608832"/>
                </a:cubicBezTo>
                <a:cubicBezTo>
                  <a:pt x="1148474" y="3669242"/>
                  <a:pt x="1381752" y="3476770"/>
                  <a:pt x="1501398" y="3289570"/>
                </a:cubicBezTo>
                <a:cubicBezTo>
                  <a:pt x="1499153" y="3206083"/>
                  <a:pt x="1499645" y="3218377"/>
                  <a:pt x="1471603" y="3107910"/>
                </a:cubicBezTo>
                <a:lnTo>
                  <a:pt x="1333148" y="2626767"/>
                </a:lnTo>
                <a:lnTo>
                  <a:pt x="1147465" y="2129727"/>
                </a:lnTo>
                <a:cubicBezTo>
                  <a:pt x="1083499" y="1986150"/>
                  <a:pt x="1631015" y="1721886"/>
                  <a:pt x="1890224" y="1526011"/>
                </a:cubicBezTo>
                <a:lnTo>
                  <a:pt x="1855093" y="1455973"/>
                </a:lnTo>
                <a:cubicBezTo>
                  <a:pt x="1758301" y="1418221"/>
                  <a:pt x="1669554" y="1385833"/>
                  <a:pt x="1564716" y="1342717"/>
                </a:cubicBezTo>
                <a:cubicBezTo>
                  <a:pt x="1519082" y="1345748"/>
                  <a:pt x="1395670" y="1352803"/>
                  <a:pt x="1320534" y="1272693"/>
                </a:cubicBezTo>
                <a:cubicBezTo>
                  <a:pt x="1283798" y="1314375"/>
                  <a:pt x="1337532" y="1297134"/>
                  <a:pt x="1285292" y="1394342"/>
                </a:cubicBezTo>
                <a:cubicBezTo>
                  <a:pt x="1233052" y="1491550"/>
                  <a:pt x="1078179" y="1732362"/>
                  <a:pt x="1007098" y="1855941"/>
                </a:cubicBezTo>
                <a:cubicBezTo>
                  <a:pt x="933955" y="1944976"/>
                  <a:pt x="811536" y="2002826"/>
                  <a:pt x="751802" y="2067724"/>
                </a:cubicBezTo>
                <a:cubicBezTo>
                  <a:pt x="582484" y="2131252"/>
                  <a:pt x="541788" y="2183178"/>
                  <a:pt x="407476" y="2210905"/>
                </a:cubicBezTo>
                <a:cubicBezTo>
                  <a:pt x="229868" y="2426821"/>
                  <a:pt x="53610" y="2307992"/>
                  <a:pt x="52939" y="2302182"/>
                </a:cubicBezTo>
                <a:cubicBezTo>
                  <a:pt x="33728" y="2305995"/>
                  <a:pt x="19190" y="2257259"/>
                  <a:pt x="31483" y="2236474"/>
                </a:cubicBezTo>
                <a:cubicBezTo>
                  <a:pt x="-1595" y="2234016"/>
                  <a:pt x="7534" y="2203434"/>
                  <a:pt x="30142" y="2181494"/>
                </a:cubicBezTo>
                <a:cubicBezTo>
                  <a:pt x="5825" y="2200021"/>
                  <a:pt x="-32521" y="2135377"/>
                  <a:pt x="51807" y="2104836"/>
                </a:cubicBezTo>
                <a:lnTo>
                  <a:pt x="427489" y="1964719"/>
                </a:lnTo>
                <a:lnTo>
                  <a:pt x="578027" y="1874818"/>
                </a:lnTo>
                <a:cubicBezTo>
                  <a:pt x="664617" y="1715167"/>
                  <a:pt x="772664" y="1571609"/>
                  <a:pt x="871323" y="1432073"/>
                </a:cubicBezTo>
                <a:cubicBezTo>
                  <a:pt x="884923" y="1232720"/>
                  <a:pt x="965572" y="931453"/>
                  <a:pt x="910783" y="888994"/>
                </a:cubicBezTo>
                <a:cubicBezTo>
                  <a:pt x="881180" y="891857"/>
                  <a:pt x="873032" y="905449"/>
                  <a:pt x="843428" y="919040"/>
                </a:cubicBezTo>
                <a:cubicBezTo>
                  <a:pt x="818745" y="918136"/>
                  <a:pt x="792722" y="923938"/>
                  <a:pt x="806928" y="846599"/>
                </a:cubicBezTo>
                <a:lnTo>
                  <a:pt x="680262" y="906426"/>
                </a:lnTo>
                <a:cubicBezTo>
                  <a:pt x="649359" y="907648"/>
                  <a:pt x="628490" y="878523"/>
                  <a:pt x="625533" y="835159"/>
                </a:cubicBezTo>
                <a:cubicBezTo>
                  <a:pt x="609167" y="821295"/>
                  <a:pt x="586534" y="835760"/>
                  <a:pt x="582064" y="823244"/>
                </a:cubicBezTo>
                <a:cubicBezTo>
                  <a:pt x="573613" y="811143"/>
                  <a:pt x="600951" y="808388"/>
                  <a:pt x="590668" y="794930"/>
                </a:cubicBezTo>
                <a:cubicBezTo>
                  <a:pt x="537474" y="814995"/>
                  <a:pt x="548051" y="756066"/>
                  <a:pt x="527070" y="741152"/>
                </a:cubicBezTo>
                <a:cubicBezTo>
                  <a:pt x="472337" y="734614"/>
                  <a:pt x="444423" y="740145"/>
                  <a:pt x="443329" y="712153"/>
                </a:cubicBezTo>
                <a:lnTo>
                  <a:pt x="481169" y="641570"/>
                </a:lnTo>
                <a:lnTo>
                  <a:pt x="435814" y="568585"/>
                </a:lnTo>
                <a:lnTo>
                  <a:pt x="469087" y="533972"/>
                </a:lnTo>
                <a:cubicBezTo>
                  <a:pt x="448520" y="519123"/>
                  <a:pt x="450751" y="505616"/>
                  <a:pt x="443594" y="485403"/>
                </a:cubicBezTo>
                <a:cubicBezTo>
                  <a:pt x="410586" y="471896"/>
                  <a:pt x="342714" y="494594"/>
                  <a:pt x="341889" y="444881"/>
                </a:cubicBezTo>
                <a:cubicBezTo>
                  <a:pt x="349806" y="157246"/>
                  <a:pt x="563201" y="11711"/>
                  <a:pt x="760882" y="6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</p:spTree>
    <p:extLst>
      <p:ext uri="{BB962C8B-B14F-4D97-AF65-F5344CB8AC3E}">
        <p14:creationId xmlns:p14="http://schemas.microsoft.com/office/powerpoint/2010/main" val="32378717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1559AE9C-4117-42A0-AFE1-96DE0F663825}"/>
              </a:ext>
            </a:extLst>
          </p:cNvPr>
          <p:cNvSpPr/>
          <p:nvPr/>
        </p:nvSpPr>
        <p:spPr>
          <a:xfrm>
            <a:off x="0" y="-91769"/>
            <a:ext cx="12192000" cy="69497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 Placeholder 1"/>
          <p:cNvSpPr txBox="1">
            <a:spLocks/>
          </p:cNvSpPr>
          <p:nvPr/>
        </p:nvSpPr>
        <p:spPr>
          <a:xfrm>
            <a:off x="1883508" y="1066290"/>
            <a:ext cx="8424984" cy="724247"/>
          </a:xfrm>
          <a:prstGeom prst="rect">
            <a:avLst/>
          </a:prstGeom>
        </p:spPr>
        <p:txBody>
          <a:bodyPr>
            <a:normAutofit/>
          </a:bodyPr>
          <a:lstStyle>
            <a:lvl1pPr marL="228605" indent="-228605" algn="l" defTabSz="91442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1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5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5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ES" sz="3200" dirty="0" smtClean="0">
                <a:solidFill>
                  <a:schemeClr val="bg1"/>
                </a:solidFill>
              </a:rPr>
              <a:t>MONETIZACION Y PRESUPUESTO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9" name="TextBox 20">
            <a:extLst>
              <a:ext uri="{FF2B5EF4-FFF2-40B4-BE49-F238E27FC236}">
                <a16:creationId xmlns:a16="http://schemas.microsoft.com/office/drawing/2014/main" id="{44514EFB-C6B9-407A-A4C8-911CC5066F4B}"/>
              </a:ext>
            </a:extLst>
          </p:cNvPr>
          <p:cNvSpPr txBox="1"/>
          <p:nvPr/>
        </p:nvSpPr>
        <p:spPr>
          <a:xfrm>
            <a:off x="7487299" y="2217229"/>
            <a:ext cx="3261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altLang="ko-KR" sz="2000" b="1" dirty="0" smtClean="0">
                <a:solidFill>
                  <a:schemeClr val="bg1"/>
                </a:solidFill>
                <a:cs typeface="Arial" pitchFamily="34" charset="0"/>
              </a:rPr>
              <a:t>Forma de generar dinero</a:t>
            </a:r>
            <a:endParaRPr lang="es-ES" altLang="ko-KR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54">
            <a:extLst>
              <a:ext uri="{FF2B5EF4-FFF2-40B4-BE49-F238E27FC236}">
                <a16:creationId xmlns:a16="http://schemas.microsoft.com/office/drawing/2014/main" id="{CAE483B1-3EE5-405C-8C18-7E6146361FBA}"/>
              </a:ext>
            </a:extLst>
          </p:cNvPr>
          <p:cNvSpPr txBox="1"/>
          <p:nvPr/>
        </p:nvSpPr>
        <p:spPr>
          <a:xfrm>
            <a:off x="7487299" y="2948595"/>
            <a:ext cx="3482878" cy="203132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>
                <a:solidFill>
                  <a:schemeClr val="bg1"/>
                </a:solidFill>
              </a:rPr>
              <a:t>Mediante </a:t>
            </a:r>
            <a:r>
              <a:rPr lang="es-ES" dirty="0">
                <a:solidFill>
                  <a:schemeClr val="bg1"/>
                </a:solidFill>
              </a:rPr>
              <a:t>la venta de mercancía relacionada a la cadena Bear Fitness Center.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>
                <a:solidFill>
                  <a:schemeClr val="bg1"/>
                </a:solidFill>
              </a:rPr>
              <a:t>Anuncios </a:t>
            </a:r>
            <a:r>
              <a:rPr lang="es-ES" dirty="0">
                <a:solidFill>
                  <a:schemeClr val="bg1"/>
                </a:solidFill>
              </a:rPr>
              <a:t>publicitarios.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>
                <a:solidFill>
                  <a:schemeClr val="bg1"/>
                </a:solidFill>
              </a:rPr>
              <a:t>Pagos </a:t>
            </a:r>
            <a:r>
              <a:rPr lang="es-ES" dirty="0">
                <a:solidFill>
                  <a:schemeClr val="bg1"/>
                </a:solidFill>
              </a:rPr>
              <a:t>de inscripción y mensualidad vía aplicación móvil.</a:t>
            </a:r>
          </a:p>
        </p:txBody>
      </p:sp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3621387"/>
              </p:ext>
            </p:extLst>
          </p:nvPr>
        </p:nvGraphicFramePr>
        <p:xfrm>
          <a:off x="632250" y="2217229"/>
          <a:ext cx="5463750" cy="330939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54806">
                  <a:extLst>
                    <a:ext uri="{9D8B030D-6E8A-4147-A177-3AD203B41FA5}">
                      <a16:colId xmlns:a16="http://schemas.microsoft.com/office/drawing/2014/main" val="204567454"/>
                    </a:ext>
                  </a:extLst>
                </a:gridCol>
                <a:gridCol w="1269635">
                  <a:extLst>
                    <a:ext uri="{9D8B030D-6E8A-4147-A177-3AD203B41FA5}">
                      <a16:colId xmlns:a16="http://schemas.microsoft.com/office/drawing/2014/main" val="581713673"/>
                    </a:ext>
                  </a:extLst>
                </a:gridCol>
                <a:gridCol w="2039309">
                  <a:extLst>
                    <a:ext uri="{9D8B030D-6E8A-4147-A177-3AD203B41FA5}">
                      <a16:colId xmlns:a16="http://schemas.microsoft.com/office/drawing/2014/main" val="1361997566"/>
                    </a:ext>
                  </a:extLst>
                </a:gridCol>
              </a:tblGrid>
              <a:tr h="370148">
                <a:tc gridSpan="3">
                  <a:txBody>
                    <a:bodyPr/>
                    <a:lstStyle/>
                    <a:p>
                      <a:r>
                        <a:rPr lang="es-ES" sz="1800" kern="1200" dirty="0" smtClean="0">
                          <a:effectLst/>
                        </a:rPr>
                        <a:t>Presupuesto General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0325668"/>
                  </a:ext>
                </a:extLst>
              </a:tr>
              <a:tr h="682096">
                <a:tc>
                  <a:txBody>
                    <a:bodyPr/>
                    <a:lstStyle/>
                    <a:p>
                      <a:pPr marL="0" marR="0" lvl="0" indent="0" algn="l" defTabSz="9144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noProof="0" dirty="0" smtClean="0"/>
                        <a:t>Desarrollo de la app</a:t>
                      </a:r>
                    </a:p>
                    <a:p>
                      <a:endParaRPr lang="es-ES" noProof="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r"/>
                      <a:r>
                        <a:rPr lang="es-ES" noProof="0" dirty="0" smtClean="0"/>
                        <a:t>$1200</a:t>
                      </a:r>
                      <a:endParaRPr lang="es-ES" noProof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792163"/>
                  </a:ext>
                </a:extLst>
              </a:tr>
              <a:tr h="370148">
                <a:tc>
                  <a:txBody>
                    <a:bodyPr/>
                    <a:lstStyle/>
                    <a:p>
                      <a:r>
                        <a:rPr lang="es-ES" noProof="0" dirty="0" smtClean="0"/>
                        <a:t>Publicidad</a:t>
                      </a:r>
                      <a:endParaRPr lang="es-ES" noProof="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r"/>
                      <a:r>
                        <a:rPr lang="es-ES" noProof="0" dirty="0" smtClean="0"/>
                        <a:t>$800</a:t>
                      </a:r>
                      <a:endParaRPr lang="es-ES" noProof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887258"/>
                  </a:ext>
                </a:extLst>
              </a:tr>
              <a:tr h="370148">
                <a:tc rowSpan="2">
                  <a:txBody>
                    <a:bodyPr/>
                    <a:lstStyle/>
                    <a:p>
                      <a:r>
                        <a:rPr lang="es-ES" noProof="0" dirty="0" smtClean="0"/>
                        <a:t>Publicar en tiendas de app</a:t>
                      </a:r>
                      <a:endParaRPr lang="es-E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noProof="0" dirty="0" smtClean="0"/>
                        <a:t>App Store</a:t>
                      </a:r>
                      <a:endParaRPr lang="es-E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noProof="0" dirty="0" smtClean="0"/>
                        <a:t>$99</a:t>
                      </a:r>
                      <a:endParaRPr lang="es-ES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4200826"/>
                  </a:ext>
                </a:extLst>
              </a:tr>
              <a:tr h="370148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noProof="0" dirty="0" smtClean="0"/>
                        <a:t>Google Play</a:t>
                      </a:r>
                      <a:endParaRPr lang="es-E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noProof="0" dirty="0" smtClean="0"/>
                        <a:t>$25 único</a:t>
                      </a:r>
                      <a:r>
                        <a:rPr lang="es-ES" baseline="0" noProof="0" dirty="0" smtClean="0"/>
                        <a:t> pago</a:t>
                      </a:r>
                      <a:r>
                        <a:rPr lang="es-ES" noProof="0" dirty="0" smtClean="0"/>
                        <a:t> y 30% por ventas en</a:t>
                      </a:r>
                      <a:r>
                        <a:rPr lang="es-ES" baseline="0" noProof="0" dirty="0" smtClean="0"/>
                        <a:t> las app</a:t>
                      </a:r>
                      <a:endParaRPr lang="es-ES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1709602"/>
                  </a:ext>
                </a:extLst>
              </a:tr>
              <a:tr h="370148">
                <a:tc>
                  <a:txBody>
                    <a:bodyPr/>
                    <a:lstStyle/>
                    <a:p>
                      <a:r>
                        <a:rPr lang="es-ES" noProof="0" dirty="0" smtClean="0"/>
                        <a:t>Presupuesto</a:t>
                      </a:r>
                      <a:r>
                        <a:rPr lang="es-ES" baseline="0" noProof="0" dirty="0" smtClean="0"/>
                        <a:t> total:</a:t>
                      </a:r>
                      <a:endParaRPr lang="es-ES" noProof="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r"/>
                      <a:r>
                        <a:rPr lang="es-ES" noProof="0" dirty="0" smtClean="0"/>
                        <a:t>$15,000 anual</a:t>
                      </a:r>
                      <a:endParaRPr lang="es-ES" noProof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31687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352330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DIET FIT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A8244"/>
      </a:accent1>
      <a:accent2>
        <a:srgbClr val="2E2E2E"/>
      </a:accent2>
      <a:accent3>
        <a:srgbClr val="EA8244"/>
      </a:accent3>
      <a:accent4>
        <a:srgbClr val="2E2E2E"/>
      </a:accent4>
      <a:accent5>
        <a:srgbClr val="EA8244"/>
      </a:accent5>
      <a:accent6>
        <a:srgbClr val="2E2E2E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diet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A8244"/>
      </a:accent1>
      <a:accent2>
        <a:srgbClr val="2E2E2E"/>
      </a:accent2>
      <a:accent3>
        <a:srgbClr val="EA8244"/>
      </a:accent3>
      <a:accent4>
        <a:srgbClr val="2E2E2E"/>
      </a:accent4>
      <a:accent5>
        <a:srgbClr val="EA8244"/>
      </a:accent5>
      <a:accent6>
        <a:srgbClr val="2E2E2E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3734</TotalTime>
  <Words>426</Words>
  <Application>Microsoft Office PowerPoint</Application>
  <PresentationFormat>Panorámica</PresentationFormat>
  <Paragraphs>63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맑은 고딕</vt:lpstr>
      <vt:lpstr>Arial</vt:lpstr>
      <vt:lpstr>Arial Unicode MS</vt:lpstr>
      <vt:lpstr>Calibri</vt:lpstr>
      <vt:lpstr>Cover and End Slide Master</vt:lpstr>
      <vt:lpstr>Contents Slide Master</vt:lpstr>
      <vt:lpstr>Section Break Slide Master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Anthony Tineo Cabreja</cp:lastModifiedBy>
  <cp:revision>129</cp:revision>
  <dcterms:created xsi:type="dcterms:W3CDTF">2018-04-24T17:14:44Z</dcterms:created>
  <dcterms:modified xsi:type="dcterms:W3CDTF">2023-02-13T18:30:41Z</dcterms:modified>
</cp:coreProperties>
</file>

<file path=docProps/thumbnail.jpeg>
</file>